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1" r:id="rId2"/>
    <p:sldMasterId id="2147483662" r:id="rId3"/>
  </p:sldMasterIdLst>
  <p:notesMasterIdLst>
    <p:notesMasterId r:id="rId6"/>
  </p:notesMasterIdLst>
  <p:handoutMasterIdLst>
    <p:handoutMasterId r:id="rId7"/>
  </p:handoutMasterIdLst>
  <p:sldIdLst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2" autoAdjust="0"/>
    <p:restoredTop sz="94683" autoAdjust="0"/>
  </p:normalViewPr>
  <p:slideViewPr>
    <p:cSldViewPr>
      <p:cViewPr varScale="1">
        <p:scale>
          <a:sx n="97" d="100"/>
          <a:sy n="97" d="100"/>
        </p:scale>
        <p:origin x="-123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1" d="100"/>
          <a:sy n="71" d="100"/>
        </p:scale>
        <p:origin x="-196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7BC510-34BA-4E09-9618-F80A27368726}" type="datetimeFigureOut">
              <a:rPr lang="en-US" smtClean="0"/>
              <a:pPr/>
              <a:t>10/3/13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624CA6-C559-4822-BAAC-A8EDDA8FA4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8407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7568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3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66160"/>
            <a:ext cx="7772400" cy="100584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algn="ctr">
              <a:defRPr lang="en-US" baseline="0">
                <a:solidFill>
                  <a:srgbClr val="000000"/>
                </a:solidFill>
                <a:latin typeface="+mj-lt"/>
                <a:cs typeface="+mj-cs"/>
              </a:defRPr>
            </a:lvl1pPr>
          </a:lstStyle>
          <a:p>
            <a:pPr marL="0" lvl="0" algn="ctr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990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3328418" y="5102163"/>
            <a:ext cx="2479849" cy="523875"/>
          </a:xfrm>
        </p:spPr>
        <p:txBody>
          <a:bodyPr lIns="0" rIns="0">
            <a:normAutofit/>
          </a:bodyPr>
          <a:lstStyle>
            <a:lvl1pPr marL="0" indent="0" algn="ctr">
              <a:buFontTx/>
              <a:buNone/>
              <a:defRPr sz="240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 smtClean="0"/>
              <a:t>Click to add 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315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21676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346075" marR="0" indent="-346075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F4B834"/>
              </a:buClr>
              <a:buSzTx/>
              <a:buFont typeface="Wingdings" pitchFamily="2" charset="2"/>
              <a:buChar char="§"/>
              <a:tabLst/>
              <a:defRPr/>
            </a:lvl1pPr>
            <a:lvl2pPr marL="741363" marR="0" indent="-2841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/>
            </a:lvl2pPr>
            <a:lvl3pPr marL="1147763" marR="0" indent="-233363" algn="l" defTabSz="914400" rtl="0" eaLnBrk="1" fontAlgn="auto" latinLnBrk="0" hangingPunct="1">
              <a:lnSpc>
                <a:spcPct val="100000"/>
              </a:lnSpc>
              <a:spcBef>
                <a:spcPts val="576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/>
            </a:lvl3pPr>
            <a:lvl4pPr marL="1482725" marR="0" indent="-2222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/>
            </a:lvl4pPr>
            <a:lvl5pPr marL="1830388" marR="0" indent="-2254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/>
            </a:lvl5pPr>
          </a:lstStyle>
          <a:p>
            <a:pPr marL="346075" marR="0" lvl="0" indent="-346075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F4B834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Click to edit Master text styles</a:t>
            </a:r>
          </a:p>
          <a:p>
            <a:pPr marL="346075" marR="0" lvl="1" indent="-346075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F4B834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Second level</a:t>
            </a:r>
          </a:p>
          <a:p>
            <a:pPr marL="346075" marR="0" lvl="2" indent="-346075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F4B834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Third level</a:t>
            </a:r>
          </a:p>
          <a:p>
            <a:pPr marL="346075" marR="0" lvl="3" indent="-346075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F4B834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Fourth level</a:t>
            </a:r>
          </a:p>
          <a:p>
            <a:pPr marL="346075" marR="0" lvl="4" indent="-346075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F4B834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Fifth level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50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 marL="346075" marR="0" indent="-346075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F4B834"/>
              </a:buClr>
              <a:buSzTx/>
              <a:buFont typeface="Wingdings" pitchFamily="2" charset="2"/>
              <a:buChar char="§"/>
              <a:tabLst/>
              <a:defRPr/>
            </a:lvl1pPr>
            <a:lvl2pPr marL="741363" marR="0" indent="-2841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/>
            </a:lvl2pPr>
            <a:lvl3pPr marL="1147763" marR="0" indent="-233363" algn="l" defTabSz="914400" rtl="0" eaLnBrk="1" fontAlgn="auto" latinLnBrk="0" hangingPunct="1">
              <a:lnSpc>
                <a:spcPct val="100000"/>
              </a:lnSpc>
              <a:spcBef>
                <a:spcPts val="576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/>
            </a:lvl3pPr>
            <a:lvl4pPr marL="1482725" marR="0" indent="-2222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/>
            </a:lvl4pPr>
            <a:lvl5pPr marL="1830388" marR="0" indent="-2254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/>
            </a:lvl5pPr>
          </a:lstStyle>
          <a:p>
            <a:pPr marL="346075" marR="0" lvl="0" indent="-346075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F4B834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Click to edit Master text styles</a:t>
            </a:r>
          </a:p>
          <a:p>
            <a:pPr marL="346075" marR="0" lvl="1" indent="-346075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F4B834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Second level</a:t>
            </a:r>
          </a:p>
          <a:p>
            <a:pPr marL="346075" marR="0" lvl="2" indent="-346075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F4B834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Third level</a:t>
            </a:r>
          </a:p>
          <a:p>
            <a:pPr marL="346075" marR="0" lvl="3" indent="-346075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F4B834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Fourth level</a:t>
            </a:r>
          </a:p>
          <a:p>
            <a:pPr marL="346075" marR="0" lvl="4" indent="-346075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F4B834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Fifth level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511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66160"/>
            <a:ext cx="7772400" cy="100584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algn="ctr">
              <a:defRPr lang="en-US" baseline="0">
                <a:solidFill>
                  <a:schemeClr val="bg1"/>
                </a:solidFill>
                <a:latin typeface="+mj-lt"/>
                <a:cs typeface="+mj-cs"/>
              </a:defRPr>
            </a:lvl1pPr>
          </a:lstStyle>
          <a:p>
            <a:pPr marL="0" lvl="0" algn="ctr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990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3328418" y="5102163"/>
            <a:ext cx="2479849" cy="523875"/>
          </a:xfrm>
        </p:spPr>
        <p:txBody>
          <a:bodyPr lIns="0" rIns="0">
            <a:normAutofit/>
          </a:bodyPr>
          <a:lstStyle>
            <a:lvl1pPr marL="0" indent="0" algn="ctr">
              <a:buFontTx/>
              <a:buNone/>
              <a:defRPr sz="2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add 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5200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4267200" y="1295400"/>
            <a:ext cx="4114800" cy="3048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346075" marR="0" indent="-346075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F4B834"/>
              </a:buClr>
              <a:buSzTx/>
              <a:buFont typeface="Wingdings" pitchFamily="2" charset="2"/>
              <a:buChar char="§"/>
              <a:tabLst/>
              <a:defRPr sz="2800"/>
            </a:lvl1pPr>
            <a:lvl2pPr marL="741363" marR="0" indent="-2841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 kumimoji="0" 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defRPr>
            </a:lvl2pPr>
            <a:lvl3pPr marL="1147763" marR="0" indent="-233363" algn="l" defTabSz="914400" rtl="0" eaLnBrk="1" fontAlgn="auto" latinLnBrk="0" hangingPunct="1">
              <a:lnSpc>
                <a:spcPct val="100000"/>
              </a:lnSpc>
              <a:spcBef>
                <a:spcPts val="576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 sz="2000"/>
            </a:lvl3pPr>
            <a:lvl4pPr marL="1482725" marR="0" indent="-2222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 sz="1800"/>
            </a:lvl4pPr>
            <a:lvl5pPr marL="1830388" marR="0" indent="-2254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6075" marR="0" lvl="0" indent="-346075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F4B834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Click to edit Master text styles</a:t>
            </a:r>
          </a:p>
          <a:p>
            <a:pPr marL="346075" marR="0" lvl="1" indent="-346075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F4B834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Second level</a:t>
            </a:r>
          </a:p>
          <a:p>
            <a:pPr marL="346075" marR="0" lvl="2" indent="-346075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F4B834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Third level</a:t>
            </a:r>
          </a:p>
          <a:p>
            <a:pPr marL="346075" marR="0" lvl="3" indent="-346075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F4B834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Fourth level</a:t>
            </a:r>
          </a:p>
          <a:p>
            <a:pPr marL="346075" marR="0" lvl="4" indent="-346075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F4B834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Fifth level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4657725" y="4419600"/>
            <a:ext cx="3724275" cy="1524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 i="1">
                <a:latin typeface="+mn-lt"/>
              </a:defRPr>
            </a:lvl1pPr>
            <a:lvl2pPr marL="0" indent="0">
              <a:buFontTx/>
              <a:buNone/>
              <a:defRPr sz="1600">
                <a:latin typeface="+mn-lt"/>
              </a:defRPr>
            </a:lvl2pPr>
            <a:lvl3pPr marL="0" indent="0">
              <a:buFontTx/>
              <a:buNone/>
              <a:defRPr sz="1600">
                <a:latin typeface="+mn-lt"/>
              </a:defRPr>
            </a:lvl3pPr>
            <a:lvl4pPr marL="0" indent="0">
              <a:buFontTx/>
              <a:buNone/>
              <a:defRPr sz="1600">
                <a:latin typeface="+mn-lt"/>
              </a:defRPr>
            </a:lvl4pPr>
            <a:lvl5pPr marL="0" indent="0">
              <a:buFontTx/>
              <a:buNone/>
              <a:defRPr sz="1600">
                <a:latin typeface="+mn-lt"/>
              </a:defRPr>
            </a:lvl5pPr>
          </a:lstStyle>
          <a:p>
            <a:pPr lvl="0"/>
            <a:r>
              <a:rPr lang="en-US" dirty="0" smtClean="0"/>
              <a:t>Caption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5135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Content Placeholder 9"/>
          <p:cNvSpPr>
            <a:spLocks noGrp="1"/>
          </p:cNvSpPr>
          <p:nvPr>
            <p:ph sz="quarter" idx="12"/>
          </p:nvPr>
        </p:nvSpPr>
        <p:spPr>
          <a:xfrm>
            <a:off x="4648200" y="1600200"/>
            <a:ext cx="4038600" cy="289560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768"/>
              </a:spcBef>
              <a:spcAft>
                <a:spcPts val="0"/>
              </a:spcAft>
              <a:buClr>
                <a:srgbClr val="F4B834"/>
              </a:buClr>
              <a:buSzTx/>
              <a:buFontTx/>
              <a:buNone/>
              <a:tabLst/>
              <a:defRPr lang="en-US" sz="2800" i="1" kern="1200" baseline="0" dirty="0">
                <a:solidFill>
                  <a:srgbClr val="898989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4648200" y="4572000"/>
            <a:ext cx="3810000" cy="1447800"/>
          </a:xfrm>
          <a:prstGeom prst="rect">
            <a:avLst/>
          </a:prstGeom>
        </p:spPr>
        <p:txBody>
          <a:bodyPr/>
          <a:lstStyle>
            <a:lvl1pPr>
              <a:defRPr sz="1600" i="1" baseline="0">
                <a:solidFill>
                  <a:schemeClr val="bg1"/>
                </a:solidFill>
              </a:defRPr>
            </a:lvl1pPr>
          </a:lstStyle>
          <a:p>
            <a:pPr>
              <a:spcBef>
                <a:spcPts val="600"/>
              </a:spcBef>
            </a:pPr>
            <a:r>
              <a:rPr lang="en-US" sz="1800" dirty="0" smtClean="0">
                <a:solidFill>
                  <a:srgbClr val="0F1824"/>
                </a:solidFill>
                <a:latin typeface="Arial Narrow"/>
                <a:cs typeface="Arial Narrow"/>
              </a:rPr>
              <a:t>Caption</a:t>
            </a:r>
            <a:endParaRPr lang="en-US" sz="1800" dirty="0">
              <a:solidFill>
                <a:srgbClr val="0F1824"/>
              </a:solidFill>
              <a:latin typeface="Arial Narrow"/>
              <a:cs typeface="Arial Narrow"/>
            </a:endParaRPr>
          </a:p>
          <a:p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 marL="346075" marR="0" indent="-346075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F4B834"/>
              </a:buClr>
              <a:buSzTx/>
              <a:buFont typeface="Wingdings" pitchFamily="2" charset="2"/>
              <a:buChar char="§"/>
              <a:tabLst/>
              <a:defRPr sz="2800" baseline="0">
                <a:solidFill>
                  <a:schemeClr val="bg1"/>
                </a:solidFill>
              </a:defRPr>
            </a:lvl1pPr>
            <a:lvl2pPr marL="741363" marR="0" indent="-2841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</a:defRPr>
            </a:lvl2pPr>
            <a:lvl3pPr marL="1147763" marR="0" indent="-233363" algn="l" defTabSz="914400" rtl="0" eaLnBrk="1" fontAlgn="auto" latinLnBrk="0" hangingPunct="1">
              <a:lnSpc>
                <a:spcPct val="100000"/>
              </a:lnSpc>
              <a:spcBef>
                <a:spcPts val="576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 sz="2000" baseline="0">
                <a:solidFill>
                  <a:schemeClr val="bg1"/>
                </a:solidFill>
              </a:defRPr>
            </a:lvl3pPr>
            <a:lvl4pPr marL="1482725" marR="0" indent="-2222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 sz="1800" baseline="0">
                <a:solidFill>
                  <a:schemeClr val="bg1"/>
                </a:solidFill>
              </a:defRPr>
            </a:lvl4pPr>
            <a:lvl5pPr marL="1830388" marR="0" indent="-2254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 sz="1800" baseline="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6075" marR="0" lvl="0" indent="-346075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F4B834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Click to edit Master text styles</a:t>
            </a:r>
          </a:p>
          <a:p>
            <a:pPr marL="346075" marR="0" lvl="1" indent="-346075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F4B834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Second level</a:t>
            </a:r>
          </a:p>
          <a:p>
            <a:pPr marL="346075" marR="0" lvl="2" indent="-346075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F4B834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Third level</a:t>
            </a:r>
          </a:p>
          <a:p>
            <a:pPr marL="346075" marR="0" lvl="3" indent="-346075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F4B834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Fourth level</a:t>
            </a:r>
          </a:p>
          <a:p>
            <a:pPr marL="346075" marR="0" lvl="4" indent="-346075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F4B834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Fifth level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42524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66160"/>
            <a:ext cx="7772400" cy="100584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algn="ctr">
              <a:defRPr lang="en-US" baseline="0">
                <a:solidFill>
                  <a:schemeClr val="bg1"/>
                </a:solidFill>
                <a:latin typeface="+mj-lt"/>
                <a:cs typeface="+mj-cs"/>
              </a:defRPr>
            </a:lvl1pPr>
          </a:lstStyle>
          <a:p>
            <a:pPr marL="0" lvl="0" algn="ctr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990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3328418" y="5102163"/>
            <a:ext cx="2479849" cy="523875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0" indent="0" algn="ctr">
              <a:buFontTx/>
              <a:buNone/>
              <a:defRPr sz="2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add 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0181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6075" marR="0" indent="-346075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F4B834"/>
              </a:buClr>
              <a:buSzTx/>
              <a:buFont typeface="Wingdings" pitchFamily="2" charset="2"/>
              <a:buChar char="§"/>
              <a:tabLst/>
              <a:defRPr baseline="0">
                <a:solidFill>
                  <a:schemeClr val="bg1"/>
                </a:solidFill>
              </a:defRPr>
            </a:lvl1pPr>
            <a:lvl2pPr marL="741363" marR="0" indent="-2841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 kumimoji="0" lang="en-US" sz="2800" b="0" i="0" u="none" strike="noStrike" kern="120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defRPr>
            </a:lvl2pPr>
            <a:lvl3pPr marL="1147763" marR="0" indent="-233363" algn="l" defTabSz="914400" rtl="0" eaLnBrk="1" fontAlgn="auto" latinLnBrk="0" hangingPunct="1">
              <a:lnSpc>
                <a:spcPct val="100000"/>
              </a:lnSpc>
              <a:spcBef>
                <a:spcPts val="576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 baseline="0">
                <a:solidFill>
                  <a:schemeClr val="bg1"/>
                </a:solidFill>
              </a:defRPr>
            </a:lvl3pPr>
            <a:lvl4pPr marL="1482725" marR="0" indent="-2222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 baseline="0">
                <a:solidFill>
                  <a:schemeClr val="bg1"/>
                </a:solidFill>
              </a:defRPr>
            </a:lvl4pPr>
            <a:lvl5pPr marL="1830388" marR="0" indent="-2254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 baseline="0">
                <a:solidFill>
                  <a:schemeClr val="bg1"/>
                </a:solidFill>
              </a:defRPr>
            </a:lvl5pPr>
          </a:lstStyle>
          <a:p>
            <a:pPr marL="346075" marR="0" lvl="0" indent="-346075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F4B834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Click to edit Master text styles</a:t>
            </a:r>
          </a:p>
          <a:p>
            <a:pPr marL="741363" marR="0" lvl="1" indent="-2841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Second level</a:t>
            </a:r>
          </a:p>
          <a:p>
            <a:pPr marL="1147763" marR="0" lvl="2" indent="-233363" algn="l" defTabSz="914400" rtl="0" eaLnBrk="1" fontAlgn="auto" latinLnBrk="0" hangingPunct="1">
              <a:lnSpc>
                <a:spcPct val="100000"/>
              </a:lnSpc>
              <a:spcBef>
                <a:spcPts val="576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Third level</a:t>
            </a:r>
          </a:p>
          <a:p>
            <a:pPr marL="1482725" marR="0" lvl="3" indent="-2222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Fourth level</a:t>
            </a:r>
          </a:p>
          <a:p>
            <a:pPr marL="1830388" marR="0" lvl="4" indent="-2254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550361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2800" b="1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442664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 marL="346075" marR="0" indent="-346075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F4B834"/>
              </a:buClr>
              <a:buSzTx/>
              <a:buFont typeface="Wingdings" pitchFamily="2" charset="2"/>
              <a:buChar char="§"/>
              <a:tabLst/>
              <a:defRPr sz="2800" baseline="0">
                <a:solidFill>
                  <a:schemeClr val="bg1"/>
                </a:solidFill>
              </a:defRPr>
            </a:lvl1pPr>
            <a:lvl2pPr marL="741363" marR="0" indent="-2841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</a:defRPr>
            </a:lvl2pPr>
            <a:lvl3pPr marL="1147763" marR="0" indent="-233363" algn="l" defTabSz="914400" rtl="0" eaLnBrk="1" fontAlgn="auto" latinLnBrk="0" hangingPunct="1">
              <a:lnSpc>
                <a:spcPct val="100000"/>
              </a:lnSpc>
              <a:spcBef>
                <a:spcPts val="576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 sz="2400" baseline="0">
                <a:solidFill>
                  <a:schemeClr val="bg1"/>
                </a:solidFill>
              </a:defRPr>
            </a:lvl3pPr>
            <a:lvl4pPr marL="1482725" marR="0" indent="-2222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 sz="2000" baseline="0">
                <a:solidFill>
                  <a:schemeClr val="bg1"/>
                </a:solidFill>
              </a:defRPr>
            </a:lvl4pPr>
            <a:lvl5pPr marL="1830388" marR="0" indent="-2254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 sz="2000" baseline="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6075" marR="0" lvl="0" indent="-346075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F4B834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Click to edit Master text styles</a:t>
            </a:r>
          </a:p>
          <a:p>
            <a:pPr marL="741363" marR="0" lvl="1" indent="-2841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Second level</a:t>
            </a:r>
          </a:p>
          <a:p>
            <a:pPr marL="1147763" marR="0" lvl="2" indent="-233363" algn="l" defTabSz="914400" rtl="0" eaLnBrk="1" fontAlgn="auto" latinLnBrk="0" hangingPunct="1">
              <a:lnSpc>
                <a:spcPct val="100000"/>
              </a:lnSpc>
              <a:spcBef>
                <a:spcPts val="576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Third level</a:t>
            </a:r>
          </a:p>
          <a:p>
            <a:pPr marL="1482725" marR="0" lvl="3" indent="-2222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Fourth level</a:t>
            </a:r>
          </a:p>
          <a:p>
            <a:pPr marL="1830388" marR="0" lvl="4" indent="-2254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 marL="346075" marR="0" indent="-346075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F4B834"/>
              </a:buClr>
              <a:buSzTx/>
              <a:buFont typeface="Wingdings" pitchFamily="2" charset="2"/>
              <a:buChar char="§"/>
              <a:tabLst/>
              <a:defRPr sz="2800" baseline="0">
                <a:solidFill>
                  <a:schemeClr val="bg1"/>
                </a:solidFill>
              </a:defRPr>
            </a:lvl1pPr>
            <a:lvl2pPr marL="741363" marR="0" indent="-2841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</a:defRPr>
            </a:lvl2pPr>
            <a:lvl3pPr marL="1147763" marR="0" indent="-233363" algn="l" defTabSz="914400" rtl="0" eaLnBrk="1" fontAlgn="auto" latinLnBrk="0" hangingPunct="1">
              <a:lnSpc>
                <a:spcPct val="100000"/>
              </a:lnSpc>
              <a:spcBef>
                <a:spcPts val="576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 sz="2400" baseline="0">
                <a:solidFill>
                  <a:schemeClr val="bg1"/>
                </a:solidFill>
              </a:defRPr>
            </a:lvl3pPr>
            <a:lvl4pPr marL="1482725" marR="0" indent="-2222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 sz="2000" baseline="0">
                <a:solidFill>
                  <a:schemeClr val="bg1"/>
                </a:solidFill>
              </a:defRPr>
            </a:lvl4pPr>
            <a:lvl5pPr marL="1830388" marR="0" indent="-2254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 sz="2000" baseline="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6075" marR="0" lvl="0" indent="-346075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F4B834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Click to edit Master text styles</a:t>
            </a:r>
          </a:p>
          <a:p>
            <a:pPr marL="741363" marR="0" lvl="1" indent="-2841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Second level</a:t>
            </a:r>
          </a:p>
          <a:p>
            <a:pPr marL="1147763" marR="0" lvl="2" indent="-233363" algn="l" defTabSz="914400" rtl="0" eaLnBrk="1" fontAlgn="auto" latinLnBrk="0" hangingPunct="1">
              <a:lnSpc>
                <a:spcPct val="100000"/>
              </a:lnSpc>
              <a:spcBef>
                <a:spcPts val="576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Third level</a:t>
            </a:r>
          </a:p>
          <a:p>
            <a:pPr marL="1482725" marR="0" lvl="3" indent="-2222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Fourth level</a:t>
            </a:r>
          </a:p>
          <a:p>
            <a:pPr marL="1830388" marR="0" lvl="4" indent="-2254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85652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6075" marR="0" indent="-346075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F4B834"/>
              </a:buClr>
              <a:buSzTx/>
              <a:buFont typeface="Wingdings" pitchFamily="2" charset="2"/>
              <a:buChar char="§"/>
              <a:tabLst/>
              <a:defRPr/>
            </a:lvl1pPr>
            <a:lvl2pPr marL="741363" marR="0" indent="-2841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 kumimoji="0" lang="en-US" sz="2800" b="0" i="0" u="none" strike="noStrike" kern="120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defRPr>
            </a:lvl2pPr>
            <a:lvl3pPr marL="1147763" marR="0" indent="-233363" algn="l" defTabSz="914400" rtl="0" eaLnBrk="1" fontAlgn="auto" latinLnBrk="0" hangingPunct="1">
              <a:lnSpc>
                <a:spcPct val="100000"/>
              </a:lnSpc>
              <a:spcBef>
                <a:spcPts val="576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/>
            </a:lvl3pPr>
            <a:lvl4pPr marL="1482725" marR="0" indent="-2222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/>
            </a:lvl4pPr>
            <a:lvl5pPr marL="1830388" marR="0" indent="-2254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/>
            </a:lvl5pPr>
          </a:lstStyle>
          <a:p>
            <a:pPr marL="346075" marR="0" lvl="0" indent="-346075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F4B834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Click to edit Master text styles</a:t>
            </a:r>
          </a:p>
          <a:p>
            <a:pPr marL="346075" marR="0" lvl="1" indent="-346075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F4B834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Second level</a:t>
            </a:r>
          </a:p>
          <a:p>
            <a:pPr marL="346075" marR="0" lvl="2" indent="-346075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F4B834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Third level</a:t>
            </a:r>
          </a:p>
          <a:p>
            <a:pPr marL="346075" marR="0" lvl="3" indent="-346075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F4B834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Fourth level</a:t>
            </a:r>
          </a:p>
          <a:p>
            <a:pPr marL="346075" marR="0" lvl="4" indent="-346075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F4B834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Fifth level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96291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4572000" y="1447800"/>
            <a:ext cx="3810000" cy="28638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 i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6075" marR="0" indent="-346075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F4B834"/>
              </a:buClr>
              <a:buSzTx/>
              <a:buFont typeface="Wingdings" pitchFamily="2" charset="2"/>
              <a:buChar char="§"/>
              <a:tabLst/>
              <a:defRPr lang="en-US" dirty="0" smtClean="0">
                <a:solidFill>
                  <a:schemeClr val="bg1"/>
                </a:solidFill>
              </a:defRPr>
            </a:lvl1pPr>
            <a:lvl2pPr marL="741363" marR="0" indent="-2841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 kumimoji="0" lang="en-US" b="0" i="0" u="none" strike="noStrike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cs typeface="+mn-cs"/>
              </a:defRPr>
            </a:lvl2pPr>
            <a:lvl3pPr marL="1147763" marR="0" indent="-233363" algn="l" defTabSz="914400" rtl="0" eaLnBrk="1" fontAlgn="auto" latinLnBrk="0" hangingPunct="1">
              <a:lnSpc>
                <a:spcPct val="100000"/>
              </a:lnSpc>
              <a:spcBef>
                <a:spcPts val="576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 kumimoji="0" lang="en-US" b="0" i="0" u="none" strike="noStrike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defRPr>
            </a:lvl3pPr>
            <a:lvl4pPr marL="1482725" marR="0" indent="-2222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 kumimoji="0" lang="en-US" b="0" i="0" u="none" strike="noStrike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defRPr>
            </a:lvl4pPr>
            <a:lvl5pPr marL="1830388" marR="0" indent="-2254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 kumimoji="0" lang="en-US" b="0" i="0" u="none" strike="noStrike" cap="none" spc="0" normalizeH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defRPr>
            </a:lvl5pPr>
          </a:lstStyle>
          <a:p>
            <a:pPr marL="346075" marR="0" lvl="0" indent="-346075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F4B834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Click to edit Master text styles</a:t>
            </a:r>
          </a:p>
          <a:p>
            <a:pPr marL="741363" marR="0" lvl="1" indent="-2841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Second level</a:t>
            </a:r>
          </a:p>
          <a:p>
            <a:pPr marL="1147763" marR="0" lvl="2" indent="-233363" algn="l" defTabSz="914400" rtl="0" eaLnBrk="1" fontAlgn="auto" latinLnBrk="0" hangingPunct="1">
              <a:lnSpc>
                <a:spcPct val="100000"/>
              </a:lnSpc>
              <a:spcBef>
                <a:spcPts val="576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Third level</a:t>
            </a:r>
          </a:p>
          <a:p>
            <a:pPr marL="1482725" marR="0" lvl="3" indent="-2222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Fourth level</a:t>
            </a:r>
          </a:p>
          <a:p>
            <a:pPr marL="1830388" marR="0" lvl="4" indent="-2254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Fifth level</a:t>
            </a:r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4657725" y="4419600"/>
            <a:ext cx="3724275" cy="1524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600" i="1">
                <a:latin typeface="+mn-lt"/>
              </a:defRPr>
            </a:lvl1pPr>
            <a:lvl2pPr marL="0" indent="0">
              <a:buFontTx/>
              <a:buNone/>
              <a:defRPr sz="1600">
                <a:latin typeface="+mn-lt"/>
              </a:defRPr>
            </a:lvl2pPr>
            <a:lvl3pPr marL="0" indent="0">
              <a:buFontTx/>
              <a:buNone/>
              <a:defRPr sz="1600">
                <a:latin typeface="+mn-lt"/>
              </a:defRPr>
            </a:lvl3pPr>
            <a:lvl4pPr marL="0" indent="0">
              <a:buFontTx/>
              <a:buNone/>
              <a:defRPr sz="1600">
                <a:latin typeface="+mn-lt"/>
              </a:defRPr>
            </a:lvl4pPr>
            <a:lvl5pPr marL="0" indent="0">
              <a:buFontTx/>
              <a:buNone/>
              <a:defRPr sz="1600">
                <a:latin typeface="+mn-lt"/>
              </a:defRPr>
            </a:lvl5pPr>
          </a:lstStyle>
          <a:p>
            <a:pPr lvl="0"/>
            <a:r>
              <a:rPr lang="en-US" dirty="0" smtClean="0"/>
              <a:t>Caption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0829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 marL="346075" marR="0" indent="-346075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F4B834"/>
              </a:buClr>
              <a:buSzTx/>
              <a:buFont typeface="Wingdings" pitchFamily="2" charset="2"/>
              <a:buChar char="§"/>
              <a:tabLst/>
              <a:defRPr sz="2400"/>
            </a:lvl1pPr>
            <a:lvl2pPr marL="741363" marR="0" indent="-2841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</a:defRPr>
            </a:lvl2pPr>
            <a:lvl3pPr marL="1147763" marR="0" indent="-233363" algn="l" defTabSz="914400" rtl="0" eaLnBrk="1" fontAlgn="auto" latinLnBrk="0" hangingPunct="1">
              <a:lnSpc>
                <a:spcPct val="100000"/>
              </a:lnSpc>
              <a:spcBef>
                <a:spcPts val="576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 sz="2000"/>
            </a:lvl3pPr>
            <a:lvl4pPr marL="1482725" marR="0" indent="-2222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 sz="1800"/>
            </a:lvl4pPr>
            <a:lvl5pPr marL="1830388" marR="0" indent="-2254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6075" marR="0" lvl="0" indent="-346075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F4B834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Click to edit Master text styles</a:t>
            </a:r>
          </a:p>
          <a:p>
            <a:pPr marL="741363" marR="0" lvl="1" indent="-2841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Second level</a:t>
            </a:r>
          </a:p>
          <a:p>
            <a:pPr marL="1147763" marR="0" lvl="2" indent="-233363" algn="l" defTabSz="914400" rtl="0" eaLnBrk="1" fontAlgn="auto" latinLnBrk="0" hangingPunct="1">
              <a:lnSpc>
                <a:spcPct val="100000"/>
              </a:lnSpc>
              <a:spcBef>
                <a:spcPts val="576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Third level</a:t>
            </a:r>
          </a:p>
          <a:p>
            <a:pPr marL="1482725" marR="0" lvl="3" indent="-2222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Fourth level</a:t>
            </a:r>
          </a:p>
          <a:p>
            <a:pPr marL="1830388" marR="0" lvl="4" indent="-2254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 marL="346075" marR="0" indent="-346075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F4B834"/>
              </a:buClr>
              <a:buSzTx/>
              <a:buFont typeface="Wingdings" pitchFamily="2" charset="2"/>
              <a:buChar char="§"/>
              <a:tabLst/>
              <a:defRPr sz="2400"/>
            </a:lvl1pPr>
            <a:lvl2pPr marL="741363" marR="0" indent="-2841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</a:defRPr>
            </a:lvl2pPr>
            <a:lvl3pPr marL="1147763" marR="0" indent="-233363" algn="l" defTabSz="914400" rtl="0" eaLnBrk="1" fontAlgn="auto" latinLnBrk="0" hangingPunct="1">
              <a:lnSpc>
                <a:spcPct val="100000"/>
              </a:lnSpc>
              <a:spcBef>
                <a:spcPts val="576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 sz="2000"/>
            </a:lvl3pPr>
            <a:lvl4pPr marL="1482725" marR="0" indent="-2222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 sz="1800"/>
            </a:lvl4pPr>
            <a:lvl5pPr marL="1830388" marR="0" indent="-2254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6075" marR="0" lvl="0" indent="-346075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F4B834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Click to edit Master text styles</a:t>
            </a:r>
          </a:p>
          <a:p>
            <a:pPr marL="741363" marR="0" lvl="1" indent="-2841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Second level</a:t>
            </a:r>
          </a:p>
          <a:p>
            <a:pPr marL="1147763" marR="0" lvl="2" indent="-233363" algn="l" defTabSz="914400" rtl="0" eaLnBrk="1" fontAlgn="auto" latinLnBrk="0" hangingPunct="1">
              <a:lnSpc>
                <a:spcPct val="100000"/>
              </a:lnSpc>
              <a:spcBef>
                <a:spcPts val="576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Third level</a:t>
            </a:r>
          </a:p>
          <a:p>
            <a:pPr marL="1482725" marR="0" lvl="3" indent="-2222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Fourth level</a:t>
            </a:r>
          </a:p>
          <a:p>
            <a:pPr marL="1830388" marR="0" lvl="4" indent="-2254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305708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1817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61676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 marL="346075" marR="0" indent="-346075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F4B834"/>
              </a:buClr>
              <a:buSzTx/>
              <a:buFont typeface="Wingdings" pitchFamily="2" charset="2"/>
              <a:buChar char="§"/>
              <a:tabLst/>
              <a:defRPr sz="3200"/>
            </a:lvl1pPr>
            <a:lvl2pPr marL="741363" marR="0" indent="-2841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</a:defRPr>
            </a:lvl2pPr>
            <a:lvl3pPr marL="1147763" marR="0" indent="-233363" algn="l" defTabSz="914400" rtl="0" eaLnBrk="1" fontAlgn="auto" latinLnBrk="0" hangingPunct="1">
              <a:lnSpc>
                <a:spcPct val="100000"/>
              </a:lnSpc>
              <a:spcBef>
                <a:spcPts val="576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 sz="2400"/>
            </a:lvl3pPr>
            <a:lvl4pPr marL="1482725" marR="0" indent="-2222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 sz="2000"/>
            </a:lvl4pPr>
            <a:lvl5pPr marL="1830388" marR="0" indent="-2254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marL="346075" marR="0" lvl="0" indent="-346075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F4B834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Click to edit Master text styles</a:t>
            </a:r>
          </a:p>
          <a:p>
            <a:pPr marL="741363" marR="0" lvl="1" indent="-2841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Second level</a:t>
            </a:r>
          </a:p>
          <a:p>
            <a:pPr marL="1147763" marR="0" lvl="2" indent="-233363" algn="l" defTabSz="914400" rtl="0" eaLnBrk="1" fontAlgn="auto" latinLnBrk="0" hangingPunct="1">
              <a:lnSpc>
                <a:spcPct val="100000"/>
              </a:lnSpc>
              <a:spcBef>
                <a:spcPts val="576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Third level</a:t>
            </a:r>
          </a:p>
          <a:p>
            <a:pPr marL="1482725" marR="0" lvl="3" indent="-2222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Fourth level</a:t>
            </a:r>
          </a:p>
          <a:p>
            <a:pPr marL="1830388" marR="0" lvl="4" indent="-2254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9865990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2294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>
            <a:lvl1pPr marL="346075" marR="0" indent="-346075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F4B834"/>
              </a:buClr>
              <a:buSzTx/>
              <a:buFont typeface="Wingdings" pitchFamily="2" charset="2"/>
              <a:buChar char="§"/>
              <a:tabLst/>
              <a:defRPr/>
            </a:lvl1pPr>
            <a:lvl2pPr marL="741363" marR="0" indent="-2841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/>
            </a:lvl2pPr>
            <a:lvl3pPr marL="1147763" marR="0" indent="-233363" algn="l" defTabSz="914400" rtl="0" eaLnBrk="1" fontAlgn="auto" latinLnBrk="0" hangingPunct="1">
              <a:lnSpc>
                <a:spcPct val="100000"/>
              </a:lnSpc>
              <a:spcBef>
                <a:spcPts val="576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/>
            </a:lvl3pPr>
            <a:lvl4pPr marL="1482725" marR="0" indent="-2222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/>
            </a:lvl4pPr>
            <a:lvl5pPr marL="1830388" marR="0" indent="-2254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/>
            </a:lvl5pPr>
          </a:lstStyle>
          <a:p>
            <a:pPr marL="346075" marR="0" lvl="0" indent="-346075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F4B834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Click to edit Master text styles</a:t>
            </a:r>
          </a:p>
          <a:p>
            <a:pPr marL="741363" marR="0" lvl="1" indent="-2841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Second level</a:t>
            </a:r>
          </a:p>
          <a:p>
            <a:pPr marL="1147763" marR="0" lvl="2" indent="-233363" algn="l" defTabSz="914400" rtl="0" eaLnBrk="1" fontAlgn="auto" latinLnBrk="0" hangingPunct="1">
              <a:lnSpc>
                <a:spcPct val="100000"/>
              </a:lnSpc>
              <a:spcBef>
                <a:spcPts val="576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Third level</a:t>
            </a:r>
          </a:p>
          <a:p>
            <a:pPr marL="1482725" marR="0" lvl="3" indent="-2222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Fourth level</a:t>
            </a:r>
          </a:p>
          <a:p>
            <a:pPr marL="1830388" marR="0" lvl="4" indent="-2254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2360175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>
            <a:lvl1pPr marL="346075" marR="0" indent="-346075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F4B834"/>
              </a:buClr>
              <a:buSzTx/>
              <a:buFont typeface="Wingdings" pitchFamily="2" charset="2"/>
              <a:buChar char="§"/>
              <a:tabLst/>
              <a:defRPr/>
            </a:lvl1pPr>
            <a:lvl2pPr marL="741363" marR="0" indent="-2841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/>
            </a:lvl2pPr>
            <a:lvl3pPr marL="1147763" marR="0" indent="-233363" algn="l" defTabSz="914400" rtl="0" eaLnBrk="1" fontAlgn="auto" latinLnBrk="0" hangingPunct="1">
              <a:lnSpc>
                <a:spcPct val="100000"/>
              </a:lnSpc>
              <a:spcBef>
                <a:spcPts val="576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/>
            </a:lvl3pPr>
            <a:lvl4pPr marL="1482725" marR="0" indent="-2222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/>
            </a:lvl4pPr>
            <a:lvl5pPr marL="1830388" marR="0" indent="-2254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/>
            </a:lvl5pPr>
          </a:lstStyle>
          <a:p>
            <a:pPr marL="346075" marR="0" lvl="0" indent="-346075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F4B834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Click to edit Master text styles</a:t>
            </a:r>
          </a:p>
          <a:p>
            <a:pPr marL="741363" marR="0" lvl="1" indent="-2841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Second level</a:t>
            </a:r>
          </a:p>
          <a:p>
            <a:pPr marL="1147763" marR="0" lvl="2" indent="-233363" algn="l" defTabSz="914400" rtl="0" eaLnBrk="1" fontAlgn="auto" latinLnBrk="0" hangingPunct="1">
              <a:lnSpc>
                <a:spcPct val="100000"/>
              </a:lnSpc>
              <a:spcBef>
                <a:spcPts val="576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Third level</a:t>
            </a:r>
          </a:p>
          <a:p>
            <a:pPr marL="1482725" marR="0" lvl="3" indent="-2222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Fourth level</a:t>
            </a:r>
          </a:p>
          <a:p>
            <a:pPr marL="1830388" marR="0" lvl="4" indent="-2254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8305121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66160"/>
            <a:ext cx="7772400" cy="100584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algn="ctr">
              <a:defRPr lang="en-US" baseline="0">
                <a:solidFill>
                  <a:schemeClr val="bg1"/>
                </a:solidFill>
                <a:latin typeface="+mj-lt"/>
                <a:cs typeface="+mj-cs"/>
              </a:defRPr>
            </a:lvl1pPr>
          </a:lstStyle>
          <a:p>
            <a:pPr marL="0" lvl="0" algn="ctr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990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3328418" y="5102163"/>
            <a:ext cx="2479849" cy="523875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0" indent="0" algn="ctr">
              <a:buFontTx/>
              <a:buNone/>
              <a:defRPr sz="2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add 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35151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Content Placeholder 9"/>
          <p:cNvSpPr>
            <a:spLocks noGrp="1"/>
          </p:cNvSpPr>
          <p:nvPr>
            <p:ph sz="quarter" idx="12"/>
          </p:nvPr>
        </p:nvSpPr>
        <p:spPr>
          <a:xfrm>
            <a:off x="4648200" y="1600200"/>
            <a:ext cx="4038600" cy="289560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768"/>
              </a:spcBef>
              <a:spcAft>
                <a:spcPts val="0"/>
              </a:spcAft>
              <a:buClr>
                <a:srgbClr val="F4B834"/>
              </a:buClr>
              <a:buSzTx/>
              <a:buFontTx/>
              <a:buNone/>
              <a:tabLst/>
              <a:defRPr lang="en-US" sz="2800" i="1" kern="1200" baseline="0" dirty="0">
                <a:solidFill>
                  <a:srgbClr val="898989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4648200" y="4572000"/>
            <a:ext cx="3810000" cy="1447800"/>
          </a:xfrm>
          <a:prstGeom prst="rect">
            <a:avLst/>
          </a:prstGeom>
        </p:spPr>
        <p:txBody>
          <a:bodyPr/>
          <a:lstStyle>
            <a:lvl1pPr>
              <a:defRPr sz="1600" i="1" baseline="0">
                <a:solidFill>
                  <a:schemeClr val="bg1"/>
                </a:solidFill>
              </a:defRPr>
            </a:lvl1pPr>
          </a:lstStyle>
          <a:p>
            <a:pPr>
              <a:spcBef>
                <a:spcPts val="600"/>
              </a:spcBef>
            </a:pPr>
            <a:r>
              <a:rPr lang="en-US" sz="1800" dirty="0" smtClean="0">
                <a:solidFill>
                  <a:srgbClr val="0F1824"/>
                </a:solidFill>
                <a:latin typeface="Arial Narrow"/>
                <a:cs typeface="Arial Narrow"/>
              </a:rPr>
              <a:t>Caption</a:t>
            </a:r>
            <a:endParaRPr lang="en-US" sz="1800" dirty="0">
              <a:solidFill>
                <a:srgbClr val="0F1824"/>
              </a:solidFill>
              <a:latin typeface="Arial Narrow"/>
              <a:cs typeface="Arial Narrow"/>
            </a:endParaRPr>
          </a:p>
          <a:p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6075" marR="0" indent="-346075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F4B834"/>
              </a:buClr>
              <a:buSzTx/>
              <a:buFont typeface="Wingdings" pitchFamily="2" charset="2"/>
              <a:buChar char="§"/>
              <a:tabLst/>
              <a:defRPr lang="en-US" sz="2800" kern="1200" baseline="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1363" marR="0" indent="-2841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 lang="en-US" sz="2800" kern="1200" baseline="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7763" marR="0" indent="-233363" algn="l" defTabSz="914400" rtl="0" eaLnBrk="1" fontAlgn="auto" latinLnBrk="0" hangingPunct="1">
              <a:lnSpc>
                <a:spcPct val="100000"/>
              </a:lnSpc>
              <a:spcBef>
                <a:spcPts val="576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 lang="en-US" sz="2800" kern="1200" baseline="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482725" marR="0" indent="-2222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 lang="en-US" sz="2800" kern="1200" baseline="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30388" marR="0" indent="-2254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 lang="en-US" sz="2800" kern="1200" baseline="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6075" marR="0" lvl="0" indent="-346075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F4B834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Click to edit Master text styles</a:t>
            </a:r>
          </a:p>
          <a:p>
            <a:pPr marL="741363" marR="0" lvl="1" indent="-2841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Second level</a:t>
            </a:r>
          </a:p>
          <a:p>
            <a:pPr marL="1147763" marR="0" lvl="2" indent="-233363" algn="l" defTabSz="914400" rtl="0" eaLnBrk="1" fontAlgn="auto" latinLnBrk="0" hangingPunct="1">
              <a:lnSpc>
                <a:spcPct val="100000"/>
              </a:lnSpc>
              <a:spcBef>
                <a:spcPts val="576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Third level</a:t>
            </a:r>
          </a:p>
          <a:p>
            <a:pPr marL="1482725" marR="0" lvl="3" indent="-2222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Fourth level</a:t>
            </a:r>
          </a:p>
          <a:p>
            <a:pPr marL="1830388" marR="0" lvl="4" indent="-2254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04252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28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8517895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66160"/>
            <a:ext cx="7772400" cy="100584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algn="ctr">
              <a:defRPr lang="en-US" baseline="0">
                <a:solidFill>
                  <a:schemeClr val="bg1"/>
                </a:solidFill>
                <a:latin typeface="+mj-lt"/>
                <a:cs typeface="+mj-cs"/>
              </a:defRPr>
            </a:lvl1pPr>
          </a:lstStyle>
          <a:p>
            <a:pPr marL="0" lvl="0" algn="ctr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990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3328418" y="5102163"/>
            <a:ext cx="2479849" cy="523875"/>
          </a:xfrm>
        </p:spPr>
        <p:txBody>
          <a:bodyPr lIns="0" rIns="0">
            <a:normAutofit/>
          </a:bodyPr>
          <a:lstStyle>
            <a:lvl1pPr marL="0" indent="0" algn="ctr">
              <a:buFontTx/>
              <a:buNone/>
              <a:defRPr sz="2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add 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443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346075" marR="0" indent="-346075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F4B834"/>
              </a:buClr>
              <a:buSzTx/>
              <a:buFont typeface="Wingdings" pitchFamily="2" charset="2"/>
              <a:buChar char="§"/>
              <a:tabLst/>
              <a:defRPr sz="2800"/>
            </a:lvl1pPr>
            <a:lvl2pPr marL="741363" marR="0" indent="-2841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 kumimoji="0" 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defRPr>
            </a:lvl2pPr>
            <a:lvl3pPr marL="1147763" marR="0" indent="-233363" algn="l" defTabSz="914400" rtl="0" eaLnBrk="1" fontAlgn="auto" latinLnBrk="0" hangingPunct="1">
              <a:lnSpc>
                <a:spcPct val="100000"/>
              </a:lnSpc>
              <a:spcBef>
                <a:spcPts val="576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 sz="2000"/>
            </a:lvl3pPr>
            <a:lvl4pPr marL="1482725" marR="0" indent="-2222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 sz="1800"/>
            </a:lvl4pPr>
            <a:lvl5pPr marL="1830388" marR="0" indent="-2254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6075" marR="0" lvl="0" indent="-346075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F4B834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Click to edit Master text styles</a:t>
            </a:r>
          </a:p>
          <a:p>
            <a:pPr marL="346075" marR="0" lvl="1" indent="-346075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F4B834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Second level</a:t>
            </a:r>
          </a:p>
          <a:p>
            <a:pPr marL="346075" marR="0" lvl="2" indent="-346075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F4B834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Third level</a:t>
            </a:r>
          </a:p>
          <a:p>
            <a:pPr marL="346075" marR="0" lvl="3" indent="-346075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F4B834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Fourth level</a:t>
            </a:r>
          </a:p>
          <a:p>
            <a:pPr marL="346075" marR="0" lvl="4" indent="-346075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F4B834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Fifth level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marL="346075" marR="0" indent="-346075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F4B834"/>
              </a:buClr>
              <a:buSzTx/>
              <a:buFont typeface="Wingdings" pitchFamily="2" charset="2"/>
              <a:buChar char="§"/>
              <a:tabLst/>
              <a:defRPr sz="2800"/>
            </a:lvl1pPr>
            <a:lvl2pPr marL="741363" marR="0" indent="-2841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 kumimoji="0" 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defRPr>
            </a:lvl2pPr>
            <a:lvl3pPr marL="1147763" marR="0" indent="-233363" algn="l" defTabSz="914400" rtl="0" eaLnBrk="1" fontAlgn="auto" latinLnBrk="0" hangingPunct="1">
              <a:lnSpc>
                <a:spcPct val="100000"/>
              </a:lnSpc>
              <a:spcBef>
                <a:spcPts val="576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 sz="2000"/>
            </a:lvl3pPr>
            <a:lvl4pPr marL="1482725" marR="0" indent="-2222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 sz="1800"/>
            </a:lvl4pPr>
            <a:lvl5pPr marL="1830388" marR="0" indent="-2254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6075" marR="0" lvl="0" indent="-346075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F4B834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Click to edit Master text styles</a:t>
            </a:r>
          </a:p>
          <a:p>
            <a:pPr marL="346075" marR="0" lvl="1" indent="-346075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F4B834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Second level</a:t>
            </a:r>
          </a:p>
          <a:p>
            <a:pPr marL="346075" marR="0" lvl="2" indent="-346075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F4B834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Third level</a:t>
            </a:r>
          </a:p>
          <a:p>
            <a:pPr marL="346075" marR="0" lvl="3" indent="-346075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F4B834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Fourth level</a:t>
            </a:r>
          </a:p>
          <a:p>
            <a:pPr marL="346075" marR="0" lvl="4" indent="-346075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F4B834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Fifth level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1802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346075" marR="0" indent="-346075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F4B834"/>
              </a:buClr>
              <a:buSzTx/>
              <a:buFont typeface="Wingdings" pitchFamily="2" charset="2"/>
              <a:buChar char="§"/>
              <a:tabLst/>
              <a:defRPr sz="2800"/>
            </a:lvl1pPr>
            <a:lvl2pPr marL="741363" marR="0" indent="-2841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 kumimoji="0" 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defRPr>
            </a:lvl2pPr>
            <a:lvl3pPr marL="1147763" marR="0" indent="-233363" algn="l" defTabSz="914400" rtl="0" eaLnBrk="1" fontAlgn="auto" latinLnBrk="0" hangingPunct="1">
              <a:lnSpc>
                <a:spcPct val="100000"/>
              </a:lnSpc>
              <a:spcBef>
                <a:spcPts val="576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 sz="2000"/>
            </a:lvl3pPr>
            <a:lvl4pPr marL="1482725" marR="0" indent="-2222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 sz="1800"/>
            </a:lvl4pPr>
            <a:lvl5pPr marL="1830388" marR="0" indent="-2254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6075" marR="0" lvl="0" indent="-346075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F4B834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Click to edit Master text styles</a:t>
            </a:r>
          </a:p>
          <a:p>
            <a:pPr marL="346075" marR="0" lvl="1" indent="-346075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F4B834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Second level</a:t>
            </a:r>
          </a:p>
          <a:p>
            <a:pPr marL="346075" marR="0" lvl="2" indent="-346075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F4B834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Third level</a:t>
            </a:r>
          </a:p>
          <a:p>
            <a:pPr marL="346075" marR="0" lvl="3" indent="-346075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F4B834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Fourth level</a:t>
            </a:r>
          </a:p>
          <a:p>
            <a:pPr marL="346075" marR="0" lvl="4" indent="-346075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F4B834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Fifth level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648200" y="4906963"/>
            <a:ext cx="4038600" cy="1219200"/>
          </a:xfrm>
        </p:spPr>
        <p:txBody>
          <a:bodyPr>
            <a:noAutofit/>
          </a:bodyPr>
          <a:lstStyle>
            <a:lvl1pPr marL="0" indent="0">
              <a:buFontTx/>
              <a:buNone/>
              <a:defRPr lang="en-US" sz="2000" i="1" dirty="0" smtClean="0"/>
            </a:lvl1pPr>
            <a:lvl2pPr marL="457200" indent="0">
              <a:buFontTx/>
              <a:buNone/>
              <a:defRPr lang="en-US" sz="2000" dirty="0" smtClean="0"/>
            </a:lvl2pPr>
            <a:lvl3pPr marL="914400" indent="0">
              <a:buFontTx/>
              <a:buNone/>
              <a:defRPr lang="en-US" sz="2000" dirty="0" smtClean="0"/>
            </a:lvl3pPr>
            <a:lvl4pPr marL="1371600" indent="0">
              <a:buFontTx/>
              <a:buNone/>
              <a:defRPr lang="en-US" sz="2000" dirty="0" smtClean="0"/>
            </a:lvl4pPr>
            <a:lvl5pPr marL="1828800" indent="0">
              <a:buFontTx/>
              <a:buNone/>
              <a:defRPr lang="en-US" sz="2000" dirty="0"/>
            </a:lvl5pPr>
          </a:lstStyle>
          <a:p>
            <a:pPr lvl="0"/>
            <a:r>
              <a:rPr lang="en-US" dirty="0" smtClean="0"/>
              <a:t>Click to add Caption</a:t>
            </a:r>
          </a:p>
        </p:txBody>
      </p:sp>
      <p:sp>
        <p:nvSpPr>
          <p:cNvPr id="6" name="Content Placeholder 9"/>
          <p:cNvSpPr>
            <a:spLocks noGrp="1"/>
          </p:cNvSpPr>
          <p:nvPr>
            <p:ph sz="quarter" idx="12"/>
          </p:nvPr>
        </p:nvSpPr>
        <p:spPr>
          <a:xfrm>
            <a:off x="4648200" y="1600200"/>
            <a:ext cx="4038600" cy="3200400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768"/>
              </a:spcBef>
              <a:spcAft>
                <a:spcPts val="0"/>
              </a:spcAft>
              <a:buClr>
                <a:srgbClr val="F4B834"/>
              </a:buClr>
              <a:buSzTx/>
              <a:buFontTx/>
              <a:buNone/>
              <a:tabLst/>
              <a:defRPr lang="en-US" sz="2800" i="1" kern="1200" baseline="0" dirty="0">
                <a:solidFill>
                  <a:srgbClr val="898989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7093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 marL="346075" marR="0" indent="-346075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F4B834"/>
              </a:buClr>
              <a:buSzTx/>
              <a:buFont typeface="Wingdings" pitchFamily="2" charset="2"/>
              <a:buChar char="§"/>
              <a:tabLst/>
              <a:defRPr sz="2400"/>
            </a:lvl1pPr>
            <a:lvl2pPr marL="741363" marR="0" indent="-2841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 kumimoji="0" 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defRPr>
            </a:lvl2pPr>
            <a:lvl3pPr marL="1147763" marR="0" indent="-233363" algn="l" defTabSz="914400" rtl="0" eaLnBrk="1" fontAlgn="auto" latinLnBrk="0" hangingPunct="1">
              <a:lnSpc>
                <a:spcPct val="100000"/>
              </a:lnSpc>
              <a:spcBef>
                <a:spcPts val="576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 sz="1800"/>
            </a:lvl3pPr>
            <a:lvl4pPr marL="1482725" marR="0" indent="-2222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 sz="1600"/>
            </a:lvl4pPr>
            <a:lvl5pPr marL="1830388" marR="0" indent="-2254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6075" marR="0" lvl="0" indent="-346075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F4B834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Click to edit Master text styles</a:t>
            </a:r>
          </a:p>
          <a:p>
            <a:pPr marL="346075" marR="0" lvl="1" indent="-346075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F4B834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Second level</a:t>
            </a:r>
          </a:p>
          <a:p>
            <a:pPr marL="346075" marR="0" lvl="2" indent="-346075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F4B834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Third level</a:t>
            </a:r>
          </a:p>
          <a:p>
            <a:pPr marL="346075" marR="0" lvl="3" indent="-346075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F4B834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Fourth level</a:t>
            </a:r>
          </a:p>
          <a:p>
            <a:pPr marL="346075" marR="0" lvl="4" indent="-346075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F4B834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Fifth level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 marL="346075" marR="0" indent="-346075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F4B834"/>
              </a:buClr>
              <a:buSzTx/>
              <a:buFont typeface="Wingdings" pitchFamily="2" charset="2"/>
              <a:buChar char="§"/>
              <a:tabLst/>
              <a:defRPr sz="2400"/>
            </a:lvl1pPr>
            <a:lvl2pPr marL="741363" marR="0" indent="-2841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 kumimoji="0" 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defRPr>
            </a:lvl2pPr>
            <a:lvl3pPr marL="1147763" marR="0" indent="-233363" algn="l" defTabSz="914400" rtl="0" eaLnBrk="1" fontAlgn="auto" latinLnBrk="0" hangingPunct="1">
              <a:lnSpc>
                <a:spcPct val="100000"/>
              </a:lnSpc>
              <a:spcBef>
                <a:spcPts val="576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 sz="1800"/>
            </a:lvl3pPr>
            <a:lvl4pPr marL="1482725" marR="0" indent="-2222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 sz="1600"/>
            </a:lvl4pPr>
            <a:lvl5pPr marL="1830388" marR="0" indent="-2254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6075" marR="0" lvl="0" indent="-346075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F4B834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Click to edit Master text styles</a:t>
            </a:r>
          </a:p>
          <a:p>
            <a:pPr marL="346075" marR="0" lvl="1" indent="-346075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F4B834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Second level</a:t>
            </a:r>
          </a:p>
          <a:p>
            <a:pPr marL="346075" marR="0" lvl="2" indent="-346075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F4B834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Third level</a:t>
            </a:r>
          </a:p>
          <a:p>
            <a:pPr marL="346075" marR="0" lvl="3" indent="-346075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F4B834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Fourth level</a:t>
            </a:r>
          </a:p>
          <a:p>
            <a:pPr marL="346075" marR="0" lvl="4" indent="-346075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F4B834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Fifth level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6490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779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548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 marL="346075" marR="0" indent="-346075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F4B834"/>
              </a:buClr>
              <a:buSzTx/>
              <a:buFont typeface="Wingdings" pitchFamily="2" charset="2"/>
              <a:buChar char="§"/>
              <a:tabLst/>
              <a:defRPr sz="3200"/>
            </a:lvl1pPr>
            <a:lvl2pPr marL="741363" marR="0" indent="-2841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 kumimoji="0" 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defRPr>
            </a:lvl2pPr>
            <a:lvl3pPr marL="1147763" marR="0" indent="-233363" algn="l" defTabSz="914400" rtl="0" eaLnBrk="1" fontAlgn="auto" latinLnBrk="0" hangingPunct="1">
              <a:lnSpc>
                <a:spcPct val="100000"/>
              </a:lnSpc>
              <a:spcBef>
                <a:spcPts val="576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 sz="2400"/>
            </a:lvl3pPr>
            <a:lvl4pPr marL="1482725" marR="0" indent="-2222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 sz="2000"/>
            </a:lvl4pPr>
            <a:lvl5pPr marL="1830388" marR="0" indent="-2254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marL="346075" marR="0" lvl="0" indent="-346075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F4B834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Click to edit Master text styles</a:t>
            </a:r>
          </a:p>
          <a:p>
            <a:pPr marL="346075" marR="0" lvl="1" indent="-346075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F4B834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Second level</a:t>
            </a:r>
          </a:p>
          <a:p>
            <a:pPr marL="346075" marR="0" lvl="2" indent="-346075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F4B834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Third level</a:t>
            </a:r>
          </a:p>
          <a:p>
            <a:pPr marL="346075" marR="0" lvl="3" indent="-346075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F4B834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Fourth level</a:t>
            </a:r>
          </a:p>
          <a:p>
            <a:pPr marL="346075" marR="0" lvl="4" indent="-346075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F4B834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Fifth level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8362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7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27.xml"/><Relationship Id="rId13" Type="http://schemas.openxmlformats.org/officeDocument/2006/relationships/slideLayout" Target="../slideLayouts/slideLayout28.xml"/><Relationship Id="rId14" Type="http://schemas.openxmlformats.org/officeDocument/2006/relationships/slideLayout" Target="../slideLayouts/slideLayout29.xml"/><Relationship Id="rId15" Type="http://schemas.openxmlformats.org/officeDocument/2006/relationships/theme" Target="../theme/theme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9.xml"/><Relationship Id="rId5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2.xml"/><Relationship Id="rId8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Relationship Id="rId2" Type="http://schemas.openxmlformats.org/officeDocument/2006/relationships/theme" Target="../theme/theme3.xml"/><Relationship Id="rId3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911600" y="-2977"/>
            <a:ext cx="3505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solidFill>
                  <a:srgbClr val="F4B834"/>
                </a:solidFill>
                <a:latin typeface="Frutiger LT Std 45 Light"/>
              </a:rPr>
              <a:t>|</a:t>
            </a:r>
            <a:r>
              <a:rPr lang="en-US" sz="1200" baseline="0" dirty="0" smtClean="0">
                <a:solidFill>
                  <a:schemeClr val="bg1"/>
                </a:solidFill>
                <a:latin typeface="Frutiger LT Std 45 Light"/>
              </a:rPr>
              <a:t>  </a:t>
            </a:r>
            <a:r>
              <a:rPr lang="en-US" sz="1200" dirty="0" smtClean="0">
                <a:solidFill>
                  <a:schemeClr val="tx1"/>
                </a:solidFill>
                <a:latin typeface="Frutiger LT Std 45 Light"/>
              </a:rPr>
              <a:t>Los Alamos National Laboratory  </a:t>
            </a:r>
            <a:r>
              <a:rPr lang="en-US" sz="1200" dirty="0" smtClean="0">
                <a:solidFill>
                  <a:srgbClr val="F4B834"/>
                </a:solidFill>
                <a:latin typeface="Frutiger LT Std 45 Light"/>
              </a:rPr>
              <a:t>|</a:t>
            </a:r>
            <a:endParaRPr lang="en-US" sz="1200" dirty="0">
              <a:solidFill>
                <a:srgbClr val="F4B834"/>
              </a:solidFill>
              <a:latin typeface="Frutiger LT Std 45 Ligh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0" y="6559550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800" dirty="0">
                <a:solidFill>
                  <a:srgbClr val="FFFFFF"/>
                </a:solidFill>
                <a:latin typeface="Frutiger LT Std 57 Condensed"/>
              </a:rPr>
              <a:t>Operated by Los Alamos National Security, </a:t>
            </a:r>
            <a:r>
              <a:rPr lang="en-US" sz="800" dirty="0" smtClean="0">
                <a:solidFill>
                  <a:srgbClr val="FFFFFF"/>
                </a:solidFill>
                <a:latin typeface="Frutiger LT Std 57 Condensed"/>
              </a:rPr>
              <a:t>LLC for </a:t>
            </a:r>
            <a:r>
              <a:rPr lang="en-US" sz="800" dirty="0">
                <a:solidFill>
                  <a:srgbClr val="FFFFFF"/>
                </a:solidFill>
                <a:latin typeface="Frutiger LT Std 57 Condensed"/>
              </a:rPr>
              <a:t>the U.S. Department of Energy's NNSA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19500" y="6076950"/>
            <a:ext cx="190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F1824"/>
                </a:solidFill>
                <a:latin typeface="Frutiger LT Std 67 Bold Condensed"/>
              </a:rPr>
              <a:t>UNCLASSIFIED</a:t>
            </a:r>
            <a:endParaRPr lang="en-US" sz="1200" dirty="0">
              <a:solidFill>
                <a:srgbClr val="0F1824"/>
              </a:solidFill>
              <a:latin typeface="Frutiger LT Std 67 Bold Condensed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35490" y="6564699"/>
            <a:ext cx="3505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b="0" kern="1200" normalizeH="0" baseline="0" noProof="0" dirty="0" smtClean="0">
                <a:solidFill>
                  <a:srgbClr val="FFFFFF"/>
                </a:solidFill>
                <a:latin typeface="Frutiger LT Std 45 Light"/>
                <a:ea typeface="+mn-ea"/>
                <a:cs typeface="+mn-cs"/>
              </a:rPr>
              <a:t>April 2013  </a:t>
            </a:r>
            <a:r>
              <a:rPr lang="en-US" sz="1000" normalizeH="0" baseline="0" dirty="0" smtClean="0">
                <a:solidFill>
                  <a:srgbClr val="F4B834"/>
                </a:solidFill>
                <a:latin typeface="Frutiger LT Std 45 Light"/>
              </a:rPr>
              <a:t>|  </a:t>
            </a:r>
            <a:r>
              <a:rPr lang="en-US" sz="1000" b="1" normalizeH="0" baseline="0" dirty="0" smtClean="0">
                <a:solidFill>
                  <a:srgbClr val="FFFFFF"/>
                </a:solidFill>
                <a:latin typeface="Frutiger LT Std 45 Light"/>
              </a:rPr>
              <a:t>UNCLASSIFIED  </a:t>
            </a:r>
            <a:r>
              <a:rPr lang="en-US" sz="1000" normalizeH="0" baseline="0" dirty="0" smtClean="0">
                <a:solidFill>
                  <a:srgbClr val="F4B834"/>
                </a:solidFill>
                <a:latin typeface="Frutiger LT Std 45 Light"/>
              </a:rPr>
              <a:t>|</a:t>
            </a:r>
            <a:r>
              <a:rPr lang="en-US" sz="1000" normalizeH="0" baseline="0" dirty="0" smtClean="0">
                <a:solidFill>
                  <a:srgbClr val="FFFFFF"/>
                </a:solidFill>
                <a:latin typeface="Frutiger LT Std 45 Light"/>
              </a:rPr>
              <a:t>  </a:t>
            </a:r>
            <a:fld id="{F9D4371A-A13E-B243-A14D-8CF626A7A05F}" type="slidenum">
              <a:rPr lang="en-US" sz="1000" normalizeH="0" baseline="0" smtClean="0">
                <a:solidFill>
                  <a:srgbClr val="FFFFFF"/>
                </a:solidFill>
                <a:latin typeface="Frutiger LT Std 45 Light"/>
              </a:rPr>
              <a:pPr algn="r"/>
              <a:t>‹#›</a:t>
            </a:fld>
            <a:endParaRPr lang="en-US" sz="1000" normalizeH="0" baseline="0" dirty="0">
              <a:solidFill>
                <a:srgbClr val="FFFFFF"/>
              </a:solidFill>
              <a:latin typeface="Frutiger LT Std 45 Light"/>
            </a:endParaRPr>
          </a:p>
        </p:txBody>
      </p:sp>
    </p:spTree>
    <p:extLst>
      <p:ext uri="{BB962C8B-B14F-4D97-AF65-F5344CB8AC3E}">
        <p14:creationId xmlns:p14="http://schemas.microsoft.com/office/powerpoint/2010/main" val="84129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60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6" r:id="rId13"/>
    <p:sldLayoutId id="2147483670" r:id="rId14"/>
    <p:sldLayoutId id="2147483686" r:id="rId15"/>
  </p:sldLayoutIdLst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6075" marR="0" indent="-346075" algn="l" defTabSz="914400" rtl="0" eaLnBrk="1" fontAlgn="auto" latinLnBrk="0" hangingPunct="1">
        <a:lnSpc>
          <a:spcPct val="100000"/>
        </a:lnSpc>
        <a:spcBef>
          <a:spcPts val="900"/>
        </a:spcBef>
        <a:spcAft>
          <a:spcPts val="0"/>
        </a:spcAft>
        <a:buClr>
          <a:srgbClr val="F4B834"/>
        </a:buClr>
        <a:buSzTx/>
        <a:buFont typeface="Wingdings" pitchFamily="2" charset="2"/>
        <a:buChar char="§"/>
        <a:tabLst/>
        <a:defRPr kumimoji="0" lang="en-US" sz="2800" b="0" i="0" u="none" strike="noStrike" kern="1200" cap="none" spc="0" normalizeH="0" baseline="0" noProof="0" smtClean="0">
          <a:ln>
            <a:noFill/>
          </a:ln>
          <a:solidFill>
            <a:prstClr val="black"/>
          </a:solidFill>
          <a:effectLst/>
          <a:uLnTx/>
          <a:uFillTx/>
          <a:latin typeface="+mn-lt"/>
          <a:ea typeface="+mn-ea"/>
          <a:cs typeface="Arial" pitchFamily="34" charset="0"/>
        </a:defRPr>
      </a:lvl1pPr>
      <a:lvl2pPr marL="741363" marR="0" indent="-284163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F4B834"/>
        </a:buClr>
        <a:buSzTx/>
        <a:buFont typeface="Arial" pitchFamily="34" charset="0"/>
        <a:buChar char="–"/>
        <a:tabLst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7763" marR="0" indent="-233363" algn="l" defTabSz="914400" rtl="0" eaLnBrk="1" fontAlgn="auto" latinLnBrk="0" hangingPunct="1">
        <a:lnSpc>
          <a:spcPct val="100000"/>
        </a:lnSpc>
        <a:spcBef>
          <a:spcPts val="576"/>
        </a:spcBef>
        <a:spcAft>
          <a:spcPts val="0"/>
        </a:spcAft>
        <a:buClr>
          <a:srgbClr val="F4B834"/>
        </a:buClr>
        <a:buSzTx/>
        <a:buFont typeface="Arial" pitchFamily="34" charset="0"/>
        <a:buChar char="–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482725" marR="0" indent="-22225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F4B834"/>
        </a:buClr>
        <a:buSzTx/>
        <a:buFont typeface="Arial" pitchFamily="34" charset="0"/>
        <a:buChar char="–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30388" marR="0" indent="-225425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F4B834"/>
        </a:buClr>
        <a:buSzTx/>
        <a:buFont typeface="Arial" pitchFamily="34" charset="0"/>
        <a:buChar char="–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6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911600" y="-2977"/>
            <a:ext cx="3505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solidFill>
                  <a:srgbClr val="F4B834"/>
                </a:solidFill>
                <a:latin typeface="Frutiger LT Std 45 Light"/>
              </a:rPr>
              <a:t>|</a:t>
            </a:r>
            <a:r>
              <a:rPr lang="en-US" sz="1200" baseline="0" dirty="0" smtClean="0">
                <a:solidFill>
                  <a:schemeClr val="bg1"/>
                </a:solidFill>
                <a:latin typeface="Frutiger LT Std 45 Light"/>
              </a:rPr>
              <a:t>  </a:t>
            </a:r>
            <a:r>
              <a:rPr lang="en-US" sz="1200" dirty="0" smtClean="0">
                <a:solidFill>
                  <a:schemeClr val="bg1"/>
                </a:solidFill>
                <a:latin typeface="Frutiger LT Std 45 Light"/>
              </a:rPr>
              <a:t>Los Alamos National Laboratory  </a:t>
            </a:r>
            <a:r>
              <a:rPr lang="en-US" sz="1200" dirty="0" smtClean="0">
                <a:solidFill>
                  <a:srgbClr val="F4B834"/>
                </a:solidFill>
                <a:latin typeface="Frutiger LT Std 45 Light"/>
              </a:rPr>
              <a:t>|</a:t>
            </a:r>
            <a:endParaRPr lang="en-US" sz="1200" dirty="0">
              <a:solidFill>
                <a:srgbClr val="F4B834"/>
              </a:solidFill>
              <a:latin typeface="Frutiger LT Std 45 Ligh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0" y="6559550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800" dirty="0">
                <a:solidFill>
                  <a:srgbClr val="FFFFFF"/>
                </a:solidFill>
                <a:latin typeface="Frutiger LT Std 57 Condensed"/>
              </a:rPr>
              <a:t>Operated by Los Alamos National Security, </a:t>
            </a:r>
            <a:r>
              <a:rPr lang="en-US" sz="800" dirty="0" smtClean="0">
                <a:solidFill>
                  <a:srgbClr val="FFFFFF"/>
                </a:solidFill>
                <a:latin typeface="Frutiger LT Std 57 Condensed"/>
              </a:rPr>
              <a:t>LLC for </a:t>
            </a:r>
            <a:r>
              <a:rPr lang="en-US" sz="800" dirty="0">
                <a:solidFill>
                  <a:srgbClr val="FFFFFF"/>
                </a:solidFill>
                <a:latin typeface="Frutiger LT Std 57 Condensed"/>
              </a:rPr>
              <a:t>the U.S. Department of Energy's NNSA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19500" y="6076950"/>
            <a:ext cx="190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  <a:latin typeface="Frutiger LT Std 67 Bold Condensed"/>
              </a:rPr>
              <a:t>UNCLASSIFIED</a:t>
            </a:r>
            <a:endParaRPr lang="en-US" sz="1200" dirty="0">
              <a:solidFill>
                <a:schemeClr val="bg1"/>
              </a:solidFill>
              <a:latin typeface="Frutiger LT Std 67 Bold Condensed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35490" y="6564699"/>
            <a:ext cx="3505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b="0" kern="1200" normalizeH="0" baseline="0" noProof="0" dirty="0" smtClean="0">
                <a:solidFill>
                  <a:srgbClr val="FFFFFF"/>
                </a:solidFill>
                <a:latin typeface="Frutiger LT Std 45 Light"/>
                <a:ea typeface="+mn-ea"/>
                <a:cs typeface="+mn-cs"/>
              </a:rPr>
              <a:t>April 2013  </a:t>
            </a:r>
            <a:r>
              <a:rPr lang="en-US" sz="1000" normalizeH="0" baseline="0" dirty="0" smtClean="0">
                <a:solidFill>
                  <a:srgbClr val="F4B834"/>
                </a:solidFill>
                <a:latin typeface="Frutiger LT Std 45 Light"/>
              </a:rPr>
              <a:t>|  </a:t>
            </a:r>
            <a:r>
              <a:rPr lang="en-US" sz="1000" b="1" normalizeH="0" baseline="0" dirty="0" smtClean="0">
                <a:solidFill>
                  <a:srgbClr val="FFFFFF"/>
                </a:solidFill>
                <a:latin typeface="Frutiger LT Std 45 Light"/>
              </a:rPr>
              <a:t>UNCLASSIFIED  </a:t>
            </a:r>
            <a:r>
              <a:rPr lang="en-US" sz="1000" normalizeH="0" baseline="0" dirty="0" smtClean="0">
                <a:solidFill>
                  <a:srgbClr val="F4B834"/>
                </a:solidFill>
                <a:latin typeface="Frutiger LT Std 45 Light"/>
              </a:rPr>
              <a:t>|</a:t>
            </a:r>
            <a:r>
              <a:rPr lang="en-US" sz="1000" normalizeH="0" baseline="0" dirty="0" smtClean="0">
                <a:solidFill>
                  <a:srgbClr val="FFFFFF"/>
                </a:solidFill>
                <a:latin typeface="Frutiger LT Std 45 Light"/>
              </a:rPr>
              <a:t>  </a:t>
            </a:r>
            <a:fld id="{F9D4371A-A13E-B243-A14D-8CF626A7A05F}" type="slidenum">
              <a:rPr lang="en-US" sz="1000" normalizeH="0" baseline="0" smtClean="0">
                <a:solidFill>
                  <a:srgbClr val="FFFFFF"/>
                </a:solidFill>
                <a:latin typeface="Frutiger LT Std 45 Light"/>
              </a:rPr>
              <a:pPr algn="r"/>
              <a:t>‹#›</a:t>
            </a:fld>
            <a:endParaRPr lang="en-US" sz="1000" normalizeH="0" baseline="0" dirty="0">
              <a:solidFill>
                <a:srgbClr val="FFFFFF"/>
              </a:solidFill>
              <a:latin typeface="Frutiger LT Std 45 Light"/>
            </a:endParaRPr>
          </a:p>
        </p:txBody>
      </p: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6075" marR="0" lvl="0" indent="-346075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F4B834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Click to edit Master text styles</a:t>
            </a:r>
          </a:p>
          <a:p>
            <a:pPr marL="741363" marR="0" lvl="1" indent="-2841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Second level</a:t>
            </a:r>
          </a:p>
          <a:p>
            <a:pPr marL="1147763" marR="0" lvl="2" indent="-233363" algn="l" defTabSz="914400" rtl="0" eaLnBrk="1" fontAlgn="auto" latinLnBrk="0" hangingPunct="1">
              <a:lnSpc>
                <a:spcPct val="100000"/>
              </a:lnSpc>
              <a:spcBef>
                <a:spcPts val="576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Third level</a:t>
            </a:r>
          </a:p>
          <a:p>
            <a:pPr marL="1482725" marR="0" lvl="3" indent="-2222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Fourth level</a:t>
            </a:r>
          </a:p>
          <a:p>
            <a:pPr marL="1830388" marR="0" lvl="4" indent="-2254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9170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</p:sldLayoutIdLst>
  <p:txStyles>
    <p:titleStyle>
      <a:lvl1pPr algn="l" defTabSz="914400" rtl="0" eaLnBrk="1" latinLnBrk="0" hangingPunct="1">
        <a:spcBef>
          <a:spcPct val="0"/>
        </a:spcBef>
        <a:buNone/>
        <a:defRPr sz="3200" b="1" kern="1200" baseline="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6075" marR="0" indent="-346075" algn="l" defTabSz="914400" rtl="0" eaLnBrk="1" fontAlgn="auto" latinLnBrk="0" hangingPunct="1">
        <a:lnSpc>
          <a:spcPct val="100000"/>
        </a:lnSpc>
        <a:spcBef>
          <a:spcPts val="900"/>
        </a:spcBef>
        <a:spcAft>
          <a:spcPts val="0"/>
        </a:spcAft>
        <a:buClr>
          <a:srgbClr val="F4B834"/>
        </a:buClr>
        <a:buSzTx/>
        <a:buFont typeface="Wingdings" pitchFamily="2" charset="2"/>
        <a:buChar char="§"/>
        <a:tabLst/>
        <a:defRPr sz="2800" kern="1200" baseline="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1pPr>
      <a:lvl2pPr marL="741363" marR="0" indent="-284163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F4B834"/>
        </a:buClr>
        <a:buSzTx/>
        <a:buFont typeface="Arial" pitchFamily="34" charset="0"/>
        <a:buChar char="–"/>
        <a:tabLst/>
        <a:defRPr sz="2800" kern="1200" baseline="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2pPr>
      <a:lvl3pPr marL="1147763" marR="0" indent="-233363" algn="l" defTabSz="914400" rtl="0" eaLnBrk="1" fontAlgn="auto" latinLnBrk="0" hangingPunct="1">
        <a:lnSpc>
          <a:spcPct val="100000"/>
        </a:lnSpc>
        <a:spcBef>
          <a:spcPts val="576"/>
        </a:spcBef>
        <a:spcAft>
          <a:spcPts val="0"/>
        </a:spcAft>
        <a:buClr>
          <a:srgbClr val="F4B834"/>
        </a:buClr>
        <a:buSzTx/>
        <a:buFont typeface="Arial" pitchFamily="34" charset="0"/>
        <a:buChar char="–"/>
        <a:tabLst/>
        <a:defRPr sz="2400" kern="1200" baseline="0">
          <a:solidFill>
            <a:schemeClr val="bg1"/>
          </a:solidFill>
          <a:latin typeface="Arial" pitchFamily="34" charset="0"/>
          <a:ea typeface="+mn-ea"/>
          <a:cs typeface="+mn-cs"/>
        </a:defRPr>
      </a:lvl3pPr>
      <a:lvl4pPr marL="1482725" marR="0" indent="-22225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F4B834"/>
        </a:buClr>
        <a:buSzTx/>
        <a:buFont typeface="Arial" pitchFamily="34" charset="0"/>
        <a:buChar char="–"/>
        <a:tabLst/>
        <a:defRPr sz="2000" kern="1200" baseline="0">
          <a:solidFill>
            <a:schemeClr val="bg1"/>
          </a:solidFill>
          <a:latin typeface="Arial" pitchFamily="34" charset="0"/>
          <a:ea typeface="+mn-ea"/>
          <a:cs typeface="+mn-cs"/>
        </a:defRPr>
      </a:lvl4pPr>
      <a:lvl5pPr marL="1830388" marR="0" indent="-225425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F4B834"/>
        </a:buClr>
        <a:buSzTx/>
        <a:buFont typeface="Arial" pitchFamily="34" charset="0"/>
        <a:buChar char="–"/>
        <a:tabLst/>
        <a:defRPr sz="2000" kern="1200" baseline="0">
          <a:solidFill>
            <a:schemeClr val="bg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6075" marR="0" lvl="0" indent="-346075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F4B834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Click to edit Master text styles</a:t>
            </a:r>
          </a:p>
          <a:p>
            <a:pPr marL="741363" marR="0" lvl="1" indent="-2841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Second level</a:t>
            </a:r>
          </a:p>
          <a:p>
            <a:pPr marL="1147763" marR="0" lvl="2" indent="-233363" algn="l" defTabSz="914400" rtl="0" eaLnBrk="1" fontAlgn="auto" latinLnBrk="0" hangingPunct="1">
              <a:lnSpc>
                <a:spcPct val="100000"/>
              </a:lnSpc>
              <a:spcBef>
                <a:spcPts val="576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482725" marR="0" lvl="3" indent="-2222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1830388" marR="0" lvl="4" indent="-2254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B834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6000" y="6559550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800" dirty="0">
                <a:solidFill>
                  <a:srgbClr val="FFFFFF"/>
                </a:solidFill>
                <a:latin typeface="Frutiger LT Std 57 Condensed"/>
              </a:rPr>
              <a:t>Operated by Los Alamos National Security, </a:t>
            </a:r>
            <a:r>
              <a:rPr lang="en-US" sz="800" dirty="0" smtClean="0">
                <a:solidFill>
                  <a:srgbClr val="FFFFFF"/>
                </a:solidFill>
                <a:latin typeface="Frutiger LT Std 57 Condensed"/>
              </a:rPr>
              <a:t>LLC for </a:t>
            </a:r>
            <a:r>
              <a:rPr lang="en-US" sz="800" dirty="0">
                <a:solidFill>
                  <a:srgbClr val="FFFFFF"/>
                </a:solidFill>
                <a:latin typeface="Frutiger LT Std 57 Condensed"/>
              </a:rPr>
              <a:t>the U.S. Department of Energy's NNSA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19500" y="6076950"/>
            <a:ext cx="190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  <a:latin typeface="Frutiger LT Std 67 Bold Condensed"/>
              </a:rPr>
              <a:t>UNCLASSIFIED</a:t>
            </a:r>
            <a:endParaRPr lang="en-US" sz="1200" dirty="0">
              <a:solidFill>
                <a:schemeClr val="bg1"/>
              </a:solidFill>
              <a:latin typeface="Frutiger LT Std 67 Bold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2167225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6075" marR="0" indent="-346075" algn="l" defTabSz="914400" rtl="0" eaLnBrk="1" fontAlgn="auto" latinLnBrk="0" hangingPunct="1">
        <a:lnSpc>
          <a:spcPct val="100000"/>
        </a:lnSpc>
        <a:spcBef>
          <a:spcPts val="900"/>
        </a:spcBef>
        <a:spcAft>
          <a:spcPts val="0"/>
        </a:spcAft>
        <a:buClr>
          <a:srgbClr val="F4B834"/>
        </a:buClr>
        <a:buSzTx/>
        <a:buFont typeface="Wingdings" pitchFamily="2" charset="2"/>
        <a:buChar char="§"/>
        <a:tabLst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1363" marR="0" indent="-284163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F4B834"/>
        </a:buClr>
        <a:buSzTx/>
        <a:buFont typeface="Arial" pitchFamily="34" charset="0"/>
        <a:buChar char="–"/>
        <a:tabLst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7763" marR="0" indent="-233363" algn="l" defTabSz="914400" rtl="0" eaLnBrk="1" fontAlgn="auto" latinLnBrk="0" hangingPunct="1">
        <a:lnSpc>
          <a:spcPct val="100000"/>
        </a:lnSpc>
        <a:spcBef>
          <a:spcPts val="576"/>
        </a:spcBef>
        <a:spcAft>
          <a:spcPts val="0"/>
        </a:spcAft>
        <a:buClr>
          <a:srgbClr val="F4B834"/>
        </a:buClr>
        <a:buSzTx/>
        <a:buFont typeface="Arial" pitchFamily="34" charset="0"/>
        <a:buChar char="–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482725" marR="0" indent="-22225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F4B834"/>
        </a:buClr>
        <a:buSzTx/>
        <a:buFont typeface="Arial" pitchFamily="34" charset="0"/>
        <a:buChar char="–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30388" marR="0" indent="-225425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F4B834"/>
        </a:buClr>
        <a:buSzTx/>
        <a:buFont typeface="Arial" pitchFamily="34" charset="0"/>
        <a:buChar char="–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1143000"/>
          </a:xfrm>
        </p:spPr>
        <p:txBody>
          <a:bodyPr/>
          <a:lstStyle/>
          <a:p>
            <a:r>
              <a:rPr lang="en-US" dirty="0" smtClean="0"/>
              <a:t>Redundant IOC improvements by LANL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Goal: </a:t>
            </a:r>
            <a:r>
              <a:rPr lang="en-US" dirty="0" smtClean="0"/>
              <a:t>Rather than 2 IOCs talking on the same bus, as at DESY.  We want to command redundant hardware as part of our new master timer system.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Improvements that may be useful for everyone:</a:t>
            </a:r>
          </a:p>
          <a:p>
            <a:r>
              <a:rPr lang="en-US" dirty="0" smtClean="0"/>
              <a:t>Added support for syncing field with SPC_DBADDR (waveform records)</a:t>
            </a:r>
          </a:p>
          <a:p>
            <a:pPr lvl="1"/>
            <a:r>
              <a:rPr lang="en-US" dirty="0" smtClean="0"/>
              <a:t>Modified </a:t>
            </a:r>
            <a:r>
              <a:rPr lang="en-US" smtClean="0"/>
              <a:t>the </a:t>
            </a:r>
            <a:r>
              <a:rPr lang="en-US" smtClean="0"/>
              <a:t>Continuous </a:t>
            </a:r>
            <a:r>
              <a:rPr lang="en-US" dirty="0" smtClean="0"/>
              <a:t>Control Executive (CCEXEC) to support larger fields.</a:t>
            </a:r>
          </a:p>
          <a:p>
            <a:r>
              <a:rPr lang="en-US" dirty="0" smtClean="0"/>
              <a:t>Made it possible to specify which records should be synced </a:t>
            </a:r>
          </a:p>
          <a:p>
            <a:pPr lvl="1"/>
            <a:r>
              <a:rPr lang="en-US" dirty="0" smtClean="0"/>
              <a:t>Configurable via info nodes.</a:t>
            </a:r>
          </a:p>
          <a:p>
            <a:pPr lvl="1"/>
            <a:r>
              <a:rPr lang="en-US" dirty="0" smtClean="0"/>
              <a:t>Modified e2db so that </a:t>
            </a:r>
            <a:r>
              <a:rPr lang="en-US" dirty="0" err="1" smtClean="0"/>
              <a:t>CapFast</a:t>
            </a:r>
            <a:r>
              <a:rPr lang="en-US" dirty="0" smtClean="0"/>
              <a:t> can be used to configure info nodes.</a:t>
            </a:r>
          </a:p>
        </p:txBody>
      </p:sp>
    </p:spTree>
    <p:extLst>
      <p:ext uri="{BB962C8B-B14F-4D97-AF65-F5344CB8AC3E}">
        <p14:creationId xmlns:p14="http://schemas.microsoft.com/office/powerpoint/2010/main" val="350420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Redundant hardware specific improvements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Added an option to only pause the channel access server instead of the entire IOC.</a:t>
            </a:r>
          </a:p>
          <a:p>
            <a:r>
              <a:rPr lang="en-US" dirty="0" smtClean="0"/>
              <a:t>Call </a:t>
            </a:r>
            <a:r>
              <a:rPr lang="en-US" dirty="0" err="1" smtClean="0"/>
              <a:t>post_event</a:t>
            </a:r>
            <a:r>
              <a:rPr lang="en-US" dirty="0" smtClean="0"/>
              <a:t> on the slave when the database becomes synced with the master (CCEXEC_SLV_INSYNC state) so that passive records can be made to process on the slave.</a:t>
            </a:r>
          </a:p>
          <a:p>
            <a:pPr lvl="1"/>
            <a:r>
              <a:rPr lang="en-US" dirty="0" smtClean="0"/>
              <a:t>Uses event-driven </a:t>
            </a:r>
            <a:r>
              <a:rPr lang="en-US" dirty="0" err="1" smtClean="0"/>
              <a:t>fanout</a:t>
            </a:r>
            <a:r>
              <a:rPr lang="en-US" dirty="0" smtClean="0"/>
              <a:t> records.</a:t>
            </a:r>
          </a:p>
          <a:p>
            <a:pPr lvl="1"/>
            <a:r>
              <a:rPr lang="en-US" dirty="0" smtClean="0"/>
              <a:t>Can control the processing order.</a:t>
            </a:r>
          </a:p>
          <a:p>
            <a:pPr lvl="1"/>
            <a:r>
              <a:rPr lang="en-US" dirty="0" smtClean="0"/>
              <a:t>Particularly useful for commands.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70th rev_05032013_rev1 - Cop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70t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70t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70t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</TotalTime>
  <Words>164</Words>
  <Application>Microsoft Macintosh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70th rev_05032013_rev1 - Copy</vt:lpstr>
      <vt:lpstr>2_Office Theme</vt:lpstr>
      <vt:lpstr>1_Office Theme</vt:lpstr>
      <vt:lpstr>Redundant IOC improvements by LANL</vt:lpstr>
      <vt:lpstr>Redundant hardware specific improvements</vt:lpstr>
    </vt:vector>
  </TitlesOfParts>
  <Company>Los Alamos National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257587</dc:creator>
  <cp:lastModifiedBy>ftuser</cp:lastModifiedBy>
  <cp:revision>8</cp:revision>
  <dcterms:created xsi:type="dcterms:W3CDTF">2013-05-17T15:58:11Z</dcterms:created>
  <dcterms:modified xsi:type="dcterms:W3CDTF">2013-10-03T19:23:49Z</dcterms:modified>
</cp:coreProperties>
</file>