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71" r:id="rId3"/>
    <p:sldId id="272" r:id="rId4"/>
    <p:sldId id="273" r:id="rId5"/>
    <p:sldId id="274" r:id="rId6"/>
    <p:sldId id="275" r:id="rId7"/>
    <p:sldId id="280" r:id="rId8"/>
    <p:sldId id="283" r:id="rId9"/>
    <p:sldId id="284" r:id="rId10"/>
    <p:sldId id="285" r:id="rId11"/>
    <p:sldId id="286" r:id="rId12"/>
    <p:sldId id="276" r:id="rId13"/>
    <p:sldId id="278" r:id="rId14"/>
    <p:sldId id="29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5" r:id="rId2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46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13BE4-AAC6-4C2E-9664-D4BCBFE06794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5C8C64DF-6905-43D6-A1E8-DB98FC8FD81D}">
      <dgm:prSet phldrT="[Text]"/>
      <dgm:spPr/>
      <dgm:t>
        <a:bodyPr/>
        <a:lstStyle/>
        <a:p>
          <a:r>
            <a:rPr lang="en-GB" dirty="0" smtClean="0"/>
            <a:t>DET (</a:t>
          </a:r>
          <a:r>
            <a:rPr lang="en-GB" dirty="0" err="1" smtClean="0"/>
            <a:t>simDetector</a:t>
          </a:r>
          <a:r>
            <a:rPr lang="en-GB" dirty="0" smtClean="0"/>
            <a:t>)</a:t>
          </a:r>
          <a:endParaRPr lang="en-GB" dirty="0"/>
        </a:p>
      </dgm:t>
    </dgm:pt>
    <dgm:pt modelId="{A22104E4-B042-4D29-900E-E64E7760E1DB}" type="parTrans" cxnId="{7CDD828F-4081-4A97-AB24-591828C27ACB}">
      <dgm:prSet/>
      <dgm:spPr/>
      <dgm:t>
        <a:bodyPr/>
        <a:lstStyle/>
        <a:p>
          <a:endParaRPr lang="en-GB"/>
        </a:p>
      </dgm:t>
    </dgm:pt>
    <dgm:pt modelId="{9E493038-DD7A-41BE-A1B0-E4DD1B5C39CD}" type="sibTrans" cxnId="{7CDD828F-4081-4A97-AB24-591828C27ACB}">
      <dgm:prSet/>
      <dgm:spPr/>
      <dgm:t>
        <a:bodyPr/>
        <a:lstStyle/>
        <a:p>
          <a:endParaRPr lang="en-GB"/>
        </a:p>
      </dgm:t>
    </dgm:pt>
    <dgm:pt modelId="{815F7DC6-D785-483B-9DF7-BBB853F46107}">
      <dgm:prSet phldrT="[Text]"/>
      <dgm:spPr/>
      <dgm:t>
        <a:bodyPr/>
        <a:lstStyle/>
        <a:p>
          <a:r>
            <a:rPr lang="en-GB" dirty="0" smtClean="0"/>
            <a:t>ARR (</a:t>
          </a:r>
          <a:r>
            <a:rPr lang="en-GB" dirty="0" err="1" smtClean="0"/>
            <a:t>NDStdArrays</a:t>
          </a:r>
          <a:r>
            <a:rPr lang="en-GB" dirty="0" smtClean="0"/>
            <a:t>)</a:t>
          </a:r>
          <a:endParaRPr lang="en-GB" dirty="0"/>
        </a:p>
      </dgm:t>
    </dgm:pt>
    <dgm:pt modelId="{FED02313-754B-41DD-B605-185F79932B8A}" type="parTrans" cxnId="{011391E2-910E-4D00-AFF7-F7FF95D2F3B7}">
      <dgm:prSet/>
      <dgm:spPr/>
      <dgm:t>
        <a:bodyPr/>
        <a:lstStyle/>
        <a:p>
          <a:endParaRPr lang="en-GB"/>
        </a:p>
      </dgm:t>
    </dgm:pt>
    <dgm:pt modelId="{C4A57D22-FFBA-41BD-80F0-A16EBF445E98}" type="sibTrans" cxnId="{011391E2-910E-4D00-AFF7-F7FF95D2F3B7}">
      <dgm:prSet/>
      <dgm:spPr/>
      <dgm:t>
        <a:bodyPr/>
        <a:lstStyle/>
        <a:p>
          <a:endParaRPr lang="en-GB"/>
        </a:p>
      </dgm:t>
    </dgm:pt>
    <dgm:pt modelId="{08D74C7E-CCAB-45A3-90B3-578160971407}" type="pres">
      <dgm:prSet presAssocID="{15013BE4-AAC6-4C2E-9664-D4BCBFE067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C326FED-878C-456F-A405-747C9C2C1051}" type="pres">
      <dgm:prSet presAssocID="{5C8C64DF-6905-43D6-A1E8-DB98FC8FD81D}" presName="hierRoot1" presStyleCnt="0"/>
      <dgm:spPr/>
    </dgm:pt>
    <dgm:pt modelId="{9AACA5BC-02B4-44FE-8B21-559C9D581265}" type="pres">
      <dgm:prSet presAssocID="{5C8C64DF-6905-43D6-A1E8-DB98FC8FD81D}" presName="composite" presStyleCnt="0"/>
      <dgm:spPr/>
    </dgm:pt>
    <dgm:pt modelId="{7B0ADE03-048D-4A1E-974E-F25D48CC7330}" type="pres">
      <dgm:prSet presAssocID="{5C8C64DF-6905-43D6-A1E8-DB98FC8FD81D}" presName="background" presStyleLbl="node0" presStyleIdx="0" presStyleCnt="1"/>
      <dgm:spPr/>
    </dgm:pt>
    <dgm:pt modelId="{8FA0D34A-7180-4377-9D2D-BF55081A82E1}" type="pres">
      <dgm:prSet presAssocID="{5C8C64DF-6905-43D6-A1E8-DB98FC8FD81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B2D5040-8B98-4035-A844-B2D9FCA3ADEB}" type="pres">
      <dgm:prSet presAssocID="{5C8C64DF-6905-43D6-A1E8-DB98FC8FD81D}" presName="hierChild2" presStyleCnt="0"/>
      <dgm:spPr/>
    </dgm:pt>
    <dgm:pt modelId="{6DCEF31D-A756-41C9-AEB0-ACDCC8B49025}" type="pres">
      <dgm:prSet presAssocID="{FED02313-754B-41DD-B605-185F79932B8A}" presName="Name10" presStyleLbl="parChTrans1D2" presStyleIdx="0" presStyleCnt="1"/>
      <dgm:spPr/>
      <dgm:t>
        <a:bodyPr/>
        <a:lstStyle/>
        <a:p>
          <a:endParaRPr lang="en-GB"/>
        </a:p>
      </dgm:t>
    </dgm:pt>
    <dgm:pt modelId="{33883435-6F5A-4A9A-8FFA-5A08ABFE7D4B}" type="pres">
      <dgm:prSet presAssocID="{815F7DC6-D785-483B-9DF7-BBB853F46107}" presName="hierRoot2" presStyleCnt="0"/>
      <dgm:spPr/>
    </dgm:pt>
    <dgm:pt modelId="{86247871-FCA9-4891-BADC-78894BB4B5EE}" type="pres">
      <dgm:prSet presAssocID="{815F7DC6-D785-483B-9DF7-BBB853F46107}" presName="composite2" presStyleCnt="0"/>
      <dgm:spPr/>
    </dgm:pt>
    <dgm:pt modelId="{921720BF-EF6D-4E24-A2C6-2FD1ECCBDA1B}" type="pres">
      <dgm:prSet presAssocID="{815F7DC6-D785-483B-9DF7-BBB853F46107}" presName="background2" presStyleLbl="node2" presStyleIdx="0" presStyleCnt="1"/>
      <dgm:spPr/>
    </dgm:pt>
    <dgm:pt modelId="{C495CF4F-F82B-4244-ABF1-6E03B721EE3F}" type="pres">
      <dgm:prSet presAssocID="{815F7DC6-D785-483B-9DF7-BBB853F46107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0B2CD2E-F803-466C-A2AA-97CAA5AC921F}" type="pres">
      <dgm:prSet presAssocID="{815F7DC6-D785-483B-9DF7-BBB853F46107}" presName="hierChild3" presStyleCnt="0"/>
      <dgm:spPr/>
    </dgm:pt>
  </dgm:ptLst>
  <dgm:cxnLst>
    <dgm:cxn modelId="{05049B96-0FAD-46F9-A32B-0E3042E9C075}" type="presOf" srcId="{815F7DC6-D785-483B-9DF7-BBB853F46107}" destId="{C495CF4F-F82B-4244-ABF1-6E03B721EE3F}" srcOrd="0" destOrd="0" presId="urn:microsoft.com/office/officeart/2005/8/layout/hierarchy1"/>
    <dgm:cxn modelId="{7CDD828F-4081-4A97-AB24-591828C27ACB}" srcId="{15013BE4-AAC6-4C2E-9664-D4BCBFE06794}" destId="{5C8C64DF-6905-43D6-A1E8-DB98FC8FD81D}" srcOrd="0" destOrd="0" parTransId="{A22104E4-B042-4D29-900E-E64E7760E1DB}" sibTransId="{9E493038-DD7A-41BE-A1B0-E4DD1B5C39CD}"/>
    <dgm:cxn modelId="{1859B622-D649-4CB3-BA66-654C9A30D51D}" type="presOf" srcId="{FED02313-754B-41DD-B605-185F79932B8A}" destId="{6DCEF31D-A756-41C9-AEB0-ACDCC8B49025}" srcOrd="0" destOrd="0" presId="urn:microsoft.com/office/officeart/2005/8/layout/hierarchy1"/>
    <dgm:cxn modelId="{685B2FD8-3ED5-40BE-A761-790DA8C61B2A}" type="presOf" srcId="{15013BE4-AAC6-4C2E-9664-D4BCBFE06794}" destId="{08D74C7E-CCAB-45A3-90B3-578160971407}" srcOrd="0" destOrd="0" presId="urn:microsoft.com/office/officeart/2005/8/layout/hierarchy1"/>
    <dgm:cxn modelId="{011391E2-910E-4D00-AFF7-F7FF95D2F3B7}" srcId="{5C8C64DF-6905-43D6-A1E8-DB98FC8FD81D}" destId="{815F7DC6-D785-483B-9DF7-BBB853F46107}" srcOrd="0" destOrd="0" parTransId="{FED02313-754B-41DD-B605-185F79932B8A}" sibTransId="{C4A57D22-FFBA-41BD-80F0-A16EBF445E98}"/>
    <dgm:cxn modelId="{F3F328AA-A566-4BC3-9125-905A1D825FBE}" type="presOf" srcId="{5C8C64DF-6905-43D6-A1E8-DB98FC8FD81D}" destId="{8FA0D34A-7180-4377-9D2D-BF55081A82E1}" srcOrd="0" destOrd="0" presId="urn:microsoft.com/office/officeart/2005/8/layout/hierarchy1"/>
    <dgm:cxn modelId="{4FC0FB63-313E-42B5-AEDD-07E595189338}" type="presParOf" srcId="{08D74C7E-CCAB-45A3-90B3-578160971407}" destId="{1C326FED-878C-456F-A405-747C9C2C1051}" srcOrd="0" destOrd="0" presId="urn:microsoft.com/office/officeart/2005/8/layout/hierarchy1"/>
    <dgm:cxn modelId="{1F2CC2EB-30D0-463E-B58B-173D92D14461}" type="presParOf" srcId="{1C326FED-878C-456F-A405-747C9C2C1051}" destId="{9AACA5BC-02B4-44FE-8B21-559C9D581265}" srcOrd="0" destOrd="0" presId="urn:microsoft.com/office/officeart/2005/8/layout/hierarchy1"/>
    <dgm:cxn modelId="{F28655E9-D911-4225-AA1F-1474C36EBDC0}" type="presParOf" srcId="{9AACA5BC-02B4-44FE-8B21-559C9D581265}" destId="{7B0ADE03-048D-4A1E-974E-F25D48CC7330}" srcOrd="0" destOrd="0" presId="urn:microsoft.com/office/officeart/2005/8/layout/hierarchy1"/>
    <dgm:cxn modelId="{1461B909-2CC7-4265-875F-C406466214A6}" type="presParOf" srcId="{9AACA5BC-02B4-44FE-8B21-559C9D581265}" destId="{8FA0D34A-7180-4377-9D2D-BF55081A82E1}" srcOrd="1" destOrd="0" presId="urn:microsoft.com/office/officeart/2005/8/layout/hierarchy1"/>
    <dgm:cxn modelId="{9D806D74-AA3F-4DB1-B2C2-CCFE6D541B4D}" type="presParOf" srcId="{1C326FED-878C-456F-A405-747C9C2C1051}" destId="{6B2D5040-8B98-4035-A844-B2D9FCA3ADEB}" srcOrd="1" destOrd="0" presId="urn:microsoft.com/office/officeart/2005/8/layout/hierarchy1"/>
    <dgm:cxn modelId="{0BFA725A-05BF-4A7E-9130-AABA32629BB5}" type="presParOf" srcId="{6B2D5040-8B98-4035-A844-B2D9FCA3ADEB}" destId="{6DCEF31D-A756-41C9-AEB0-ACDCC8B49025}" srcOrd="0" destOrd="0" presId="urn:microsoft.com/office/officeart/2005/8/layout/hierarchy1"/>
    <dgm:cxn modelId="{75386DD7-C5B4-4FEA-9E73-9BBBD21EE64F}" type="presParOf" srcId="{6B2D5040-8B98-4035-A844-B2D9FCA3ADEB}" destId="{33883435-6F5A-4A9A-8FFA-5A08ABFE7D4B}" srcOrd="1" destOrd="0" presId="urn:microsoft.com/office/officeart/2005/8/layout/hierarchy1"/>
    <dgm:cxn modelId="{0ABB4B57-3036-464F-8BE8-F910B920664E}" type="presParOf" srcId="{33883435-6F5A-4A9A-8FFA-5A08ABFE7D4B}" destId="{86247871-FCA9-4891-BADC-78894BB4B5EE}" srcOrd="0" destOrd="0" presId="urn:microsoft.com/office/officeart/2005/8/layout/hierarchy1"/>
    <dgm:cxn modelId="{080CADB6-03D8-4A00-9D44-49F6BE3866B6}" type="presParOf" srcId="{86247871-FCA9-4891-BADC-78894BB4B5EE}" destId="{921720BF-EF6D-4E24-A2C6-2FD1ECCBDA1B}" srcOrd="0" destOrd="0" presId="urn:microsoft.com/office/officeart/2005/8/layout/hierarchy1"/>
    <dgm:cxn modelId="{CA3FE53D-198F-4014-A03B-CB2EEE0A2BC2}" type="presParOf" srcId="{86247871-FCA9-4891-BADC-78894BB4B5EE}" destId="{C495CF4F-F82B-4244-ABF1-6E03B721EE3F}" srcOrd="1" destOrd="0" presId="urn:microsoft.com/office/officeart/2005/8/layout/hierarchy1"/>
    <dgm:cxn modelId="{356CE9DA-272F-47B5-B220-1A26E32DD96A}" type="presParOf" srcId="{33883435-6F5A-4A9A-8FFA-5A08ABFE7D4B}" destId="{90B2CD2E-F803-466C-A2AA-97CAA5AC921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013BE4-AAC6-4C2E-9664-D4BCBFE06794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5C8C64DF-6905-43D6-A1E8-DB98FC8FD81D}">
      <dgm:prSet phldrT="[Text]"/>
      <dgm:spPr/>
      <dgm:t>
        <a:bodyPr/>
        <a:lstStyle/>
        <a:p>
          <a:r>
            <a:rPr lang="en-GB" dirty="0" smtClean="0"/>
            <a:t>DET</a:t>
          </a:r>
          <a:endParaRPr lang="en-GB" dirty="0"/>
        </a:p>
      </dgm:t>
    </dgm:pt>
    <dgm:pt modelId="{A22104E4-B042-4D29-900E-E64E7760E1DB}" type="parTrans" cxnId="{7CDD828F-4081-4A97-AB24-591828C27ACB}">
      <dgm:prSet/>
      <dgm:spPr/>
      <dgm:t>
        <a:bodyPr/>
        <a:lstStyle/>
        <a:p>
          <a:endParaRPr lang="en-GB"/>
        </a:p>
      </dgm:t>
    </dgm:pt>
    <dgm:pt modelId="{9E493038-DD7A-41BE-A1B0-E4DD1B5C39CD}" type="sibTrans" cxnId="{7CDD828F-4081-4A97-AB24-591828C27ACB}">
      <dgm:prSet/>
      <dgm:spPr/>
      <dgm:t>
        <a:bodyPr/>
        <a:lstStyle/>
        <a:p>
          <a:endParaRPr lang="en-GB"/>
        </a:p>
      </dgm:t>
    </dgm:pt>
    <dgm:pt modelId="{815F7DC6-D785-483B-9DF7-BBB853F46107}">
      <dgm:prSet phldrT="[Text]"/>
      <dgm:spPr/>
      <dgm:t>
        <a:bodyPr/>
        <a:lstStyle/>
        <a:p>
          <a:r>
            <a:rPr lang="en-GB" dirty="0" smtClean="0"/>
            <a:t>ROI</a:t>
          </a:r>
          <a:endParaRPr lang="en-GB" dirty="0"/>
        </a:p>
      </dgm:t>
    </dgm:pt>
    <dgm:pt modelId="{FED02313-754B-41DD-B605-185F79932B8A}" type="parTrans" cxnId="{011391E2-910E-4D00-AFF7-F7FF95D2F3B7}">
      <dgm:prSet/>
      <dgm:spPr/>
      <dgm:t>
        <a:bodyPr/>
        <a:lstStyle/>
        <a:p>
          <a:endParaRPr lang="en-GB"/>
        </a:p>
      </dgm:t>
    </dgm:pt>
    <dgm:pt modelId="{C4A57D22-FFBA-41BD-80F0-A16EBF445E98}" type="sibTrans" cxnId="{011391E2-910E-4D00-AFF7-F7FF95D2F3B7}">
      <dgm:prSet/>
      <dgm:spPr/>
      <dgm:t>
        <a:bodyPr/>
        <a:lstStyle/>
        <a:p>
          <a:endParaRPr lang="en-GB"/>
        </a:p>
      </dgm:t>
    </dgm:pt>
    <dgm:pt modelId="{8780F59A-F277-46EA-A132-9D86F5F9B951}">
      <dgm:prSet phldrT="[Text]"/>
      <dgm:spPr/>
      <dgm:t>
        <a:bodyPr/>
        <a:lstStyle/>
        <a:p>
          <a:r>
            <a:rPr lang="en-GB" dirty="0" smtClean="0"/>
            <a:t>STAT</a:t>
          </a:r>
          <a:endParaRPr lang="en-GB" dirty="0"/>
        </a:p>
      </dgm:t>
    </dgm:pt>
    <dgm:pt modelId="{5B765124-B4EF-440C-8F30-5535C65B856A}" type="parTrans" cxnId="{D17C8BA8-096C-46BC-A672-43DF8A8A1010}">
      <dgm:prSet/>
      <dgm:spPr/>
      <dgm:t>
        <a:bodyPr/>
        <a:lstStyle/>
        <a:p>
          <a:endParaRPr lang="en-GB"/>
        </a:p>
      </dgm:t>
    </dgm:pt>
    <dgm:pt modelId="{86D457FB-6845-4F2C-A9B7-24545826093A}" type="sibTrans" cxnId="{D17C8BA8-096C-46BC-A672-43DF8A8A1010}">
      <dgm:prSet/>
      <dgm:spPr/>
      <dgm:t>
        <a:bodyPr/>
        <a:lstStyle/>
        <a:p>
          <a:endParaRPr lang="en-GB"/>
        </a:p>
      </dgm:t>
    </dgm:pt>
    <dgm:pt modelId="{344D8273-167D-406C-A088-1FCFF2D5E5C3}">
      <dgm:prSet phldrT="[Text]"/>
      <dgm:spPr/>
      <dgm:t>
        <a:bodyPr/>
        <a:lstStyle/>
        <a:p>
          <a:r>
            <a:rPr lang="en-GB" dirty="0" smtClean="0"/>
            <a:t>PROC</a:t>
          </a:r>
          <a:endParaRPr lang="en-GB" dirty="0"/>
        </a:p>
      </dgm:t>
    </dgm:pt>
    <dgm:pt modelId="{BD2D0126-61CD-4ACA-A664-0DF40791B155}" type="parTrans" cxnId="{B0CE5F15-A162-4FB1-99A5-0AB479A954DF}">
      <dgm:prSet/>
      <dgm:spPr/>
      <dgm:t>
        <a:bodyPr/>
        <a:lstStyle/>
        <a:p>
          <a:endParaRPr lang="en-GB"/>
        </a:p>
      </dgm:t>
    </dgm:pt>
    <dgm:pt modelId="{28F0101E-CFBA-4639-AFED-58BE4C25FDC3}" type="sibTrans" cxnId="{B0CE5F15-A162-4FB1-99A5-0AB479A954DF}">
      <dgm:prSet/>
      <dgm:spPr/>
      <dgm:t>
        <a:bodyPr/>
        <a:lstStyle/>
        <a:p>
          <a:endParaRPr lang="en-GB"/>
        </a:p>
      </dgm:t>
    </dgm:pt>
    <dgm:pt modelId="{31EC37F3-B5CC-4D36-AFB8-E25E5A159ADB}">
      <dgm:prSet phldrT="[Text]"/>
      <dgm:spPr/>
      <dgm:t>
        <a:bodyPr/>
        <a:lstStyle/>
        <a:p>
          <a:r>
            <a:rPr lang="en-GB" dirty="0" smtClean="0"/>
            <a:t>HDF5</a:t>
          </a:r>
          <a:endParaRPr lang="en-GB" dirty="0"/>
        </a:p>
      </dgm:t>
    </dgm:pt>
    <dgm:pt modelId="{7C6FB200-370D-47FA-AB3C-7611720DD926}" type="parTrans" cxnId="{4802B75F-DE0A-48D5-A40C-88CFB7C291C4}">
      <dgm:prSet/>
      <dgm:spPr/>
      <dgm:t>
        <a:bodyPr/>
        <a:lstStyle/>
        <a:p>
          <a:endParaRPr lang="en-GB"/>
        </a:p>
      </dgm:t>
    </dgm:pt>
    <dgm:pt modelId="{7562BD33-CF9C-46BC-A386-DED6F1D457D3}" type="sibTrans" cxnId="{4802B75F-DE0A-48D5-A40C-88CFB7C291C4}">
      <dgm:prSet/>
      <dgm:spPr/>
      <dgm:t>
        <a:bodyPr/>
        <a:lstStyle/>
        <a:p>
          <a:endParaRPr lang="en-GB"/>
        </a:p>
      </dgm:t>
    </dgm:pt>
    <dgm:pt modelId="{F84C4340-1D79-4E4B-B612-C1FD06ECA167}">
      <dgm:prSet phldrT="[Text]"/>
      <dgm:spPr/>
      <dgm:t>
        <a:bodyPr/>
        <a:lstStyle/>
        <a:p>
          <a:r>
            <a:rPr lang="en-GB" dirty="0" smtClean="0"/>
            <a:t>FIMG</a:t>
          </a:r>
          <a:endParaRPr lang="en-GB" dirty="0"/>
        </a:p>
      </dgm:t>
    </dgm:pt>
    <dgm:pt modelId="{4D136CDE-29EC-46B3-ACDF-FB08531F4F90}" type="parTrans" cxnId="{DF4A2C7A-72E1-4CAC-BD3A-FBF105F6B48B}">
      <dgm:prSet/>
      <dgm:spPr/>
      <dgm:t>
        <a:bodyPr/>
        <a:lstStyle/>
        <a:p>
          <a:endParaRPr lang="en-GB"/>
        </a:p>
      </dgm:t>
    </dgm:pt>
    <dgm:pt modelId="{DEA5E05C-088E-447E-B00E-BCEFC3B13419}" type="sibTrans" cxnId="{DF4A2C7A-72E1-4CAC-BD3A-FBF105F6B48B}">
      <dgm:prSet/>
      <dgm:spPr/>
      <dgm:t>
        <a:bodyPr/>
        <a:lstStyle/>
        <a:p>
          <a:endParaRPr lang="en-GB"/>
        </a:p>
      </dgm:t>
    </dgm:pt>
    <dgm:pt modelId="{C048758E-38D3-4B20-8A98-BAC786A97D7F}">
      <dgm:prSet phldrT="[Text]"/>
      <dgm:spPr/>
      <dgm:t>
        <a:bodyPr/>
        <a:lstStyle/>
        <a:p>
          <a:r>
            <a:rPr lang="en-GB" dirty="0" smtClean="0"/>
            <a:t>OVER</a:t>
          </a:r>
          <a:endParaRPr lang="en-GB" dirty="0"/>
        </a:p>
      </dgm:t>
    </dgm:pt>
    <dgm:pt modelId="{CA65E0FC-CB4A-494B-BB72-D17D6A730FE1}" type="parTrans" cxnId="{6D6CA04C-824A-48A2-83D7-9C1A61CC75F0}">
      <dgm:prSet/>
      <dgm:spPr/>
      <dgm:t>
        <a:bodyPr/>
        <a:lstStyle/>
        <a:p>
          <a:endParaRPr lang="en-GB"/>
        </a:p>
      </dgm:t>
    </dgm:pt>
    <dgm:pt modelId="{F30125BE-5BD2-4EEF-B44C-EF2636DC3C1B}" type="sibTrans" cxnId="{6D6CA04C-824A-48A2-83D7-9C1A61CC75F0}">
      <dgm:prSet/>
      <dgm:spPr/>
      <dgm:t>
        <a:bodyPr/>
        <a:lstStyle/>
        <a:p>
          <a:endParaRPr lang="en-GB"/>
        </a:p>
      </dgm:t>
    </dgm:pt>
    <dgm:pt modelId="{D8BBC87E-A1B7-48EB-B181-74CCF260CF48}">
      <dgm:prSet phldrT="[Text]"/>
      <dgm:spPr/>
      <dgm:t>
        <a:bodyPr/>
        <a:lstStyle/>
        <a:p>
          <a:r>
            <a:rPr lang="en-GB" dirty="0" smtClean="0"/>
            <a:t>MJPG</a:t>
          </a:r>
          <a:endParaRPr lang="en-GB" dirty="0"/>
        </a:p>
      </dgm:t>
    </dgm:pt>
    <dgm:pt modelId="{97398F23-BE02-4C6C-BCEE-3CF03A6C7DB2}" type="parTrans" cxnId="{DAF01820-4AA6-45A2-B4DC-91536082C7C4}">
      <dgm:prSet/>
      <dgm:spPr/>
      <dgm:t>
        <a:bodyPr/>
        <a:lstStyle/>
        <a:p>
          <a:endParaRPr lang="en-GB"/>
        </a:p>
      </dgm:t>
    </dgm:pt>
    <dgm:pt modelId="{F198EE46-B5EB-4E46-833F-AA6CAAF9DAF4}" type="sibTrans" cxnId="{DAF01820-4AA6-45A2-B4DC-91536082C7C4}">
      <dgm:prSet/>
      <dgm:spPr/>
      <dgm:t>
        <a:bodyPr/>
        <a:lstStyle/>
        <a:p>
          <a:endParaRPr lang="en-GB"/>
        </a:p>
      </dgm:t>
    </dgm:pt>
    <dgm:pt modelId="{44CE9BAC-4B9A-41BC-9919-9F57738BB224}">
      <dgm:prSet phldrT="[Text]"/>
      <dgm:spPr/>
      <dgm:t>
        <a:bodyPr/>
        <a:lstStyle/>
        <a:p>
          <a:r>
            <a:rPr lang="en-GB" dirty="0" smtClean="0"/>
            <a:t>ARR</a:t>
          </a:r>
          <a:endParaRPr lang="en-GB" dirty="0"/>
        </a:p>
      </dgm:t>
    </dgm:pt>
    <dgm:pt modelId="{9681679E-ACD6-4595-BF53-7917E912C4C8}" type="parTrans" cxnId="{4F82AB76-3F51-4D2D-BBF5-2835BE0952CC}">
      <dgm:prSet/>
      <dgm:spPr/>
    </dgm:pt>
    <dgm:pt modelId="{03ED71FF-FBE8-4666-BA26-74AE844A017E}" type="sibTrans" cxnId="{4F82AB76-3F51-4D2D-BBF5-2835BE0952CC}">
      <dgm:prSet/>
      <dgm:spPr/>
    </dgm:pt>
    <dgm:pt modelId="{08D74C7E-CCAB-45A3-90B3-578160971407}" type="pres">
      <dgm:prSet presAssocID="{15013BE4-AAC6-4C2E-9664-D4BCBFE067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C326FED-878C-456F-A405-747C9C2C1051}" type="pres">
      <dgm:prSet presAssocID="{5C8C64DF-6905-43D6-A1E8-DB98FC8FD81D}" presName="hierRoot1" presStyleCnt="0"/>
      <dgm:spPr/>
    </dgm:pt>
    <dgm:pt modelId="{9AACA5BC-02B4-44FE-8B21-559C9D581265}" type="pres">
      <dgm:prSet presAssocID="{5C8C64DF-6905-43D6-A1E8-DB98FC8FD81D}" presName="composite" presStyleCnt="0"/>
      <dgm:spPr/>
    </dgm:pt>
    <dgm:pt modelId="{7B0ADE03-048D-4A1E-974E-F25D48CC7330}" type="pres">
      <dgm:prSet presAssocID="{5C8C64DF-6905-43D6-A1E8-DB98FC8FD81D}" presName="background" presStyleLbl="node0" presStyleIdx="0" presStyleCnt="1"/>
      <dgm:spPr/>
    </dgm:pt>
    <dgm:pt modelId="{8FA0D34A-7180-4377-9D2D-BF55081A82E1}" type="pres">
      <dgm:prSet presAssocID="{5C8C64DF-6905-43D6-A1E8-DB98FC8FD81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B2D5040-8B98-4035-A844-B2D9FCA3ADEB}" type="pres">
      <dgm:prSet presAssocID="{5C8C64DF-6905-43D6-A1E8-DB98FC8FD81D}" presName="hierChild2" presStyleCnt="0"/>
      <dgm:spPr/>
    </dgm:pt>
    <dgm:pt modelId="{6DCEF31D-A756-41C9-AEB0-ACDCC8B49025}" type="pres">
      <dgm:prSet presAssocID="{FED02313-754B-41DD-B605-185F79932B8A}" presName="Name10" presStyleLbl="parChTrans1D2" presStyleIdx="0" presStyleCnt="1"/>
      <dgm:spPr/>
      <dgm:t>
        <a:bodyPr/>
        <a:lstStyle/>
        <a:p>
          <a:endParaRPr lang="en-GB"/>
        </a:p>
      </dgm:t>
    </dgm:pt>
    <dgm:pt modelId="{33883435-6F5A-4A9A-8FFA-5A08ABFE7D4B}" type="pres">
      <dgm:prSet presAssocID="{815F7DC6-D785-483B-9DF7-BBB853F46107}" presName="hierRoot2" presStyleCnt="0"/>
      <dgm:spPr/>
    </dgm:pt>
    <dgm:pt modelId="{86247871-FCA9-4891-BADC-78894BB4B5EE}" type="pres">
      <dgm:prSet presAssocID="{815F7DC6-D785-483B-9DF7-BBB853F46107}" presName="composite2" presStyleCnt="0"/>
      <dgm:spPr/>
    </dgm:pt>
    <dgm:pt modelId="{921720BF-EF6D-4E24-A2C6-2FD1ECCBDA1B}" type="pres">
      <dgm:prSet presAssocID="{815F7DC6-D785-483B-9DF7-BBB853F46107}" presName="background2" presStyleLbl="node2" presStyleIdx="0" presStyleCnt="1"/>
      <dgm:spPr/>
    </dgm:pt>
    <dgm:pt modelId="{C495CF4F-F82B-4244-ABF1-6E03B721EE3F}" type="pres">
      <dgm:prSet presAssocID="{815F7DC6-D785-483B-9DF7-BBB853F46107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0B2CD2E-F803-466C-A2AA-97CAA5AC921F}" type="pres">
      <dgm:prSet presAssocID="{815F7DC6-D785-483B-9DF7-BBB853F46107}" presName="hierChild3" presStyleCnt="0"/>
      <dgm:spPr/>
    </dgm:pt>
    <dgm:pt modelId="{7591911C-61A9-49BB-981E-AC925E8B4C19}" type="pres">
      <dgm:prSet presAssocID="{BD2D0126-61CD-4ACA-A664-0DF40791B155}" presName="Name17" presStyleLbl="parChTrans1D3" presStyleIdx="0" presStyleCnt="1"/>
      <dgm:spPr/>
      <dgm:t>
        <a:bodyPr/>
        <a:lstStyle/>
        <a:p>
          <a:endParaRPr lang="en-GB"/>
        </a:p>
      </dgm:t>
    </dgm:pt>
    <dgm:pt modelId="{78797206-C6B7-4771-B32F-C9E72D31CE4A}" type="pres">
      <dgm:prSet presAssocID="{344D8273-167D-406C-A088-1FCFF2D5E5C3}" presName="hierRoot3" presStyleCnt="0"/>
      <dgm:spPr/>
    </dgm:pt>
    <dgm:pt modelId="{945AB9C4-CBC4-4FEB-BBEE-C55AE3AEB96F}" type="pres">
      <dgm:prSet presAssocID="{344D8273-167D-406C-A088-1FCFF2D5E5C3}" presName="composite3" presStyleCnt="0"/>
      <dgm:spPr/>
    </dgm:pt>
    <dgm:pt modelId="{E20DB36B-3CBB-4CE5-868D-80147132DF82}" type="pres">
      <dgm:prSet presAssocID="{344D8273-167D-406C-A088-1FCFF2D5E5C3}" presName="background3" presStyleLbl="node3" presStyleIdx="0" presStyleCnt="1"/>
      <dgm:spPr/>
    </dgm:pt>
    <dgm:pt modelId="{122D3146-37D2-47B3-8370-9AD6CD314520}" type="pres">
      <dgm:prSet presAssocID="{344D8273-167D-406C-A088-1FCFF2D5E5C3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18129B6-1795-4784-B60A-8DD850903554}" type="pres">
      <dgm:prSet presAssocID="{344D8273-167D-406C-A088-1FCFF2D5E5C3}" presName="hierChild4" presStyleCnt="0"/>
      <dgm:spPr/>
    </dgm:pt>
    <dgm:pt modelId="{911C13AB-3411-44AB-806A-19A93537182B}" type="pres">
      <dgm:prSet presAssocID="{CA65E0FC-CB4A-494B-BB72-D17D6A730FE1}" presName="Name23" presStyleLbl="parChTrans1D4" presStyleIdx="0" presStyleCnt="6"/>
      <dgm:spPr/>
      <dgm:t>
        <a:bodyPr/>
        <a:lstStyle/>
        <a:p>
          <a:endParaRPr lang="en-GB"/>
        </a:p>
      </dgm:t>
    </dgm:pt>
    <dgm:pt modelId="{77E9EE7C-1C23-4BB7-AB5B-E5FC6FECD5A5}" type="pres">
      <dgm:prSet presAssocID="{C048758E-38D3-4B20-8A98-BAC786A97D7F}" presName="hierRoot4" presStyleCnt="0"/>
      <dgm:spPr/>
    </dgm:pt>
    <dgm:pt modelId="{EBC965D9-2ED7-44EA-B56B-5AF04F4BCC82}" type="pres">
      <dgm:prSet presAssocID="{C048758E-38D3-4B20-8A98-BAC786A97D7F}" presName="composite4" presStyleCnt="0"/>
      <dgm:spPr/>
    </dgm:pt>
    <dgm:pt modelId="{9B1FEC2A-5055-4215-B2B5-EA4D3EF8EA62}" type="pres">
      <dgm:prSet presAssocID="{C048758E-38D3-4B20-8A98-BAC786A97D7F}" presName="background4" presStyleLbl="node4" presStyleIdx="0" presStyleCnt="6"/>
      <dgm:spPr/>
    </dgm:pt>
    <dgm:pt modelId="{6A9132A2-BE77-4762-8948-C29952272706}" type="pres">
      <dgm:prSet presAssocID="{C048758E-38D3-4B20-8A98-BAC786A97D7F}" presName="text4" presStyleLbl="fgAcc4" presStyleIdx="0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31A48F7-F0D4-4DF4-BDB8-8A45A5443940}" type="pres">
      <dgm:prSet presAssocID="{C048758E-38D3-4B20-8A98-BAC786A97D7F}" presName="hierChild5" presStyleCnt="0"/>
      <dgm:spPr/>
    </dgm:pt>
    <dgm:pt modelId="{0B001D6D-CE0A-4C34-9203-62613B6324BB}" type="pres">
      <dgm:prSet presAssocID="{97398F23-BE02-4C6C-BCEE-3CF03A6C7DB2}" presName="Name23" presStyleLbl="parChTrans1D4" presStyleIdx="1" presStyleCnt="6"/>
      <dgm:spPr/>
      <dgm:t>
        <a:bodyPr/>
        <a:lstStyle/>
        <a:p>
          <a:endParaRPr lang="en-GB"/>
        </a:p>
      </dgm:t>
    </dgm:pt>
    <dgm:pt modelId="{24306330-2286-4B8B-B527-BC94B2A4A254}" type="pres">
      <dgm:prSet presAssocID="{D8BBC87E-A1B7-48EB-B181-74CCF260CF48}" presName="hierRoot4" presStyleCnt="0"/>
      <dgm:spPr/>
    </dgm:pt>
    <dgm:pt modelId="{4930C1B6-6CEB-4A74-84D3-00520945E46B}" type="pres">
      <dgm:prSet presAssocID="{D8BBC87E-A1B7-48EB-B181-74CCF260CF48}" presName="composite4" presStyleCnt="0"/>
      <dgm:spPr/>
    </dgm:pt>
    <dgm:pt modelId="{7319BD7F-1371-435E-8207-DFD2974E1077}" type="pres">
      <dgm:prSet presAssocID="{D8BBC87E-A1B7-48EB-B181-74CCF260CF48}" presName="background4" presStyleLbl="node4" presStyleIdx="1" presStyleCnt="6"/>
      <dgm:spPr/>
    </dgm:pt>
    <dgm:pt modelId="{2D9313C7-DED0-4D43-856E-1645C68B0AB6}" type="pres">
      <dgm:prSet presAssocID="{D8BBC87E-A1B7-48EB-B181-74CCF260CF48}" presName="text4" presStyleLbl="fgAcc4" presStyleIdx="1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DDA052E-C88E-489E-B257-57082157D835}" type="pres">
      <dgm:prSet presAssocID="{D8BBC87E-A1B7-48EB-B181-74CCF260CF48}" presName="hierChild5" presStyleCnt="0"/>
      <dgm:spPr/>
    </dgm:pt>
    <dgm:pt modelId="{B1106F6C-8FE6-4FD4-A35B-A20A7011BDF7}" type="pres">
      <dgm:prSet presAssocID="{5B765124-B4EF-440C-8F30-5535C65B856A}" presName="Name23" presStyleLbl="parChTrans1D4" presStyleIdx="2" presStyleCnt="6"/>
      <dgm:spPr/>
      <dgm:t>
        <a:bodyPr/>
        <a:lstStyle/>
        <a:p>
          <a:endParaRPr lang="en-GB"/>
        </a:p>
      </dgm:t>
    </dgm:pt>
    <dgm:pt modelId="{3D4E22E9-340D-415F-AA86-CA32181F03CB}" type="pres">
      <dgm:prSet presAssocID="{8780F59A-F277-46EA-A132-9D86F5F9B951}" presName="hierRoot4" presStyleCnt="0"/>
      <dgm:spPr/>
    </dgm:pt>
    <dgm:pt modelId="{A6E02390-E76D-464F-AD1C-9EB1AE5B5EBB}" type="pres">
      <dgm:prSet presAssocID="{8780F59A-F277-46EA-A132-9D86F5F9B951}" presName="composite4" presStyleCnt="0"/>
      <dgm:spPr/>
    </dgm:pt>
    <dgm:pt modelId="{57C3D03E-6AA5-40E2-8B34-C0358EAAA41E}" type="pres">
      <dgm:prSet presAssocID="{8780F59A-F277-46EA-A132-9D86F5F9B951}" presName="background4" presStyleLbl="node4" presStyleIdx="2" presStyleCnt="6"/>
      <dgm:spPr/>
    </dgm:pt>
    <dgm:pt modelId="{DB5AA6B7-6C64-4AF8-9355-2FE2676620D7}" type="pres">
      <dgm:prSet presAssocID="{8780F59A-F277-46EA-A132-9D86F5F9B951}" presName="text4" presStyleLbl="fgAcc4" presStyleIdx="2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3997B2E-AF05-4590-88B5-C09B63C0AB9C}" type="pres">
      <dgm:prSet presAssocID="{8780F59A-F277-46EA-A132-9D86F5F9B951}" presName="hierChild5" presStyleCnt="0"/>
      <dgm:spPr/>
    </dgm:pt>
    <dgm:pt modelId="{68D6CF12-8ED5-4043-87F7-05C3638833F9}" type="pres">
      <dgm:prSet presAssocID="{7C6FB200-370D-47FA-AB3C-7611720DD926}" presName="Name23" presStyleLbl="parChTrans1D4" presStyleIdx="3" presStyleCnt="6"/>
      <dgm:spPr/>
      <dgm:t>
        <a:bodyPr/>
        <a:lstStyle/>
        <a:p>
          <a:endParaRPr lang="en-GB"/>
        </a:p>
      </dgm:t>
    </dgm:pt>
    <dgm:pt modelId="{3BF982EB-298A-4384-93FD-2F98E9A059C2}" type="pres">
      <dgm:prSet presAssocID="{31EC37F3-B5CC-4D36-AFB8-E25E5A159ADB}" presName="hierRoot4" presStyleCnt="0"/>
      <dgm:spPr/>
    </dgm:pt>
    <dgm:pt modelId="{47190F64-7199-4733-A46E-46F4A1631811}" type="pres">
      <dgm:prSet presAssocID="{31EC37F3-B5CC-4D36-AFB8-E25E5A159ADB}" presName="composite4" presStyleCnt="0"/>
      <dgm:spPr/>
    </dgm:pt>
    <dgm:pt modelId="{54F3F619-3313-4E1A-97AC-F6568331B4FB}" type="pres">
      <dgm:prSet presAssocID="{31EC37F3-B5CC-4D36-AFB8-E25E5A159ADB}" presName="background4" presStyleLbl="node4" presStyleIdx="3" presStyleCnt="6"/>
      <dgm:spPr/>
    </dgm:pt>
    <dgm:pt modelId="{1BDB4B2C-AEAB-4064-8794-B7E7298FCA87}" type="pres">
      <dgm:prSet presAssocID="{31EC37F3-B5CC-4D36-AFB8-E25E5A159ADB}" presName="text4" presStyleLbl="fgAcc4" presStyleIdx="3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405D060-AF8C-4355-B6B4-693101B600EC}" type="pres">
      <dgm:prSet presAssocID="{31EC37F3-B5CC-4D36-AFB8-E25E5A159ADB}" presName="hierChild5" presStyleCnt="0"/>
      <dgm:spPr/>
    </dgm:pt>
    <dgm:pt modelId="{D7DA8A34-3D6C-47ED-BCBF-BB86E1792C18}" type="pres">
      <dgm:prSet presAssocID="{4D136CDE-29EC-46B3-ACDF-FB08531F4F90}" presName="Name23" presStyleLbl="parChTrans1D4" presStyleIdx="4" presStyleCnt="6"/>
      <dgm:spPr/>
      <dgm:t>
        <a:bodyPr/>
        <a:lstStyle/>
        <a:p>
          <a:endParaRPr lang="en-GB"/>
        </a:p>
      </dgm:t>
    </dgm:pt>
    <dgm:pt modelId="{18BEA802-D4A6-495C-AB3B-F2F6114069E9}" type="pres">
      <dgm:prSet presAssocID="{F84C4340-1D79-4E4B-B612-C1FD06ECA167}" presName="hierRoot4" presStyleCnt="0"/>
      <dgm:spPr/>
    </dgm:pt>
    <dgm:pt modelId="{963C56DA-4E13-4027-A0C6-9FB1F0ECCDC0}" type="pres">
      <dgm:prSet presAssocID="{F84C4340-1D79-4E4B-B612-C1FD06ECA167}" presName="composite4" presStyleCnt="0"/>
      <dgm:spPr/>
    </dgm:pt>
    <dgm:pt modelId="{84A46826-44B8-4BCB-9F83-5BE852197BD3}" type="pres">
      <dgm:prSet presAssocID="{F84C4340-1D79-4E4B-B612-C1FD06ECA167}" presName="background4" presStyleLbl="node4" presStyleIdx="4" presStyleCnt="6"/>
      <dgm:spPr/>
    </dgm:pt>
    <dgm:pt modelId="{B95199B5-18F9-4330-A9A2-733A103F38D6}" type="pres">
      <dgm:prSet presAssocID="{F84C4340-1D79-4E4B-B612-C1FD06ECA167}" presName="text4" presStyleLbl="fgAcc4" presStyleIdx="4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BEB05D3-9D35-4963-A55C-39ACA6AA39AA}" type="pres">
      <dgm:prSet presAssocID="{F84C4340-1D79-4E4B-B612-C1FD06ECA167}" presName="hierChild5" presStyleCnt="0"/>
      <dgm:spPr/>
    </dgm:pt>
    <dgm:pt modelId="{A5DB4D55-7EDC-4E3C-8FA8-3229E5297D52}" type="pres">
      <dgm:prSet presAssocID="{9681679E-ACD6-4595-BF53-7917E912C4C8}" presName="Name23" presStyleLbl="parChTrans1D4" presStyleIdx="5" presStyleCnt="6"/>
      <dgm:spPr/>
    </dgm:pt>
    <dgm:pt modelId="{A8666D20-0C50-479F-8FB1-958C759C7BFF}" type="pres">
      <dgm:prSet presAssocID="{44CE9BAC-4B9A-41BC-9919-9F57738BB224}" presName="hierRoot4" presStyleCnt="0"/>
      <dgm:spPr/>
    </dgm:pt>
    <dgm:pt modelId="{64DB5923-0BE3-4B19-9B5B-6C5A988E50EE}" type="pres">
      <dgm:prSet presAssocID="{44CE9BAC-4B9A-41BC-9919-9F57738BB224}" presName="composite4" presStyleCnt="0"/>
      <dgm:spPr/>
    </dgm:pt>
    <dgm:pt modelId="{9259525E-7C90-41B0-B0A8-CF9C1B208676}" type="pres">
      <dgm:prSet presAssocID="{44CE9BAC-4B9A-41BC-9919-9F57738BB224}" presName="background4" presStyleLbl="node4" presStyleIdx="5" presStyleCnt="6"/>
      <dgm:spPr/>
    </dgm:pt>
    <dgm:pt modelId="{F238E0D3-39E6-4D27-9F98-EF79655A8305}" type="pres">
      <dgm:prSet presAssocID="{44CE9BAC-4B9A-41BC-9919-9F57738BB224}" presName="text4" presStyleLbl="fgAcc4" presStyleIdx="5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FB128B1-9D49-4771-8328-29D770EAA36C}" type="pres">
      <dgm:prSet presAssocID="{44CE9BAC-4B9A-41BC-9919-9F57738BB224}" presName="hierChild5" presStyleCnt="0"/>
      <dgm:spPr/>
    </dgm:pt>
  </dgm:ptLst>
  <dgm:cxnLst>
    <dgm:cxn modelId="{D17C8BA8-096C-46BC-A672-43DF8A8A1010}" srcId="{344D8273-167D-406C-A088-1FCFF2D5E5C3}" destId="{8780F59A-F277-46EA-A132-9D86F5F9B951}" srcOrd="1" destOrd="0" parTransId="{5B765124-B4EF-440C-8F30-5535C65B856A}" sibTransId="{86D457FB-6845-4F2C-A9B7-24545826093A}"/>
    <dgm:cxn modelId="{8E02F166-26C2-448D-9EBF-5D5605F86CB5}" type="presOf" srcId="{F84C4340-1D79-4E4B-B612-C1FD06ECA167}" destId="{B95199B5-18F9-4330-A9A2-733A103F38D6}" srcOrd="0" destOrd="0" presId="urn:microsoft.com/office/officeart/2005/8/layout/hierarchy1"/>
    <dgm:cxn modelId="{DAF01820-4AA6-45A2-B4DC-91536082C7C4}" srcId="{C048758E-38D3-4B20-8A98-BAC786A97D7F}" destId="{D8BBC87E-A1B7-48EB-B181-74CCF260CF48}" srcOrd="0" destOrd="0" parTransId="{97398F23-BE02-4C6C-BCEE-3CF03A6C7DB2}" sibTransId="{F198EE46-B5EB-4E46-833F-AA6CAAF9DAF4}"/>
    <dgm:cxn modelId="{B0CE5F15-A162-4FB1-99A5-0AB479A954DF}" srcId="{815F7DC6-D785-483B-9DF7-BBB853F46107}" destId="{344D8273-167D-406C-A088-1FCFF2D5E5C3}" srcOrd="0" destOrd="0" parTransId="{BD2D0126-61CD-4ACA-A664-0DF40791B155}" sibTransId="{28F0101E-CFBA-4639-AFED-58BE4C25FDC3}"/>
    <dgm:cxn modelId="{CFB37FC5-787C-490E-8EF3-F55D0A7DDA89}" type="presOf" srcId="{4D136CDE-29EC-46B3-ACDF-FB08531F4F90}" destId="{D7DA8A34-3D6C-47ED-BCBF-BB86E1792C18}" srcOrd="0" destOrd="0" presId="urn:microsoft.com/office/officeart/2005/8/layout/hierarchy1"/>
    <dgm:cxn modelId="{A281629D-EBC9-4835-B1DE-2CD31D50D674}" type="presOf" srcId="{CA65E0FC-CB4A-494B-BB72-D17D6A730FE1}" destId="{911C13AB-3411-44AB-806A-19A93537182B}" srcOrd="0" destOrd="0" presId="urn:microsoft.com/office/officeart/2005/8/layout/hierarchy1"/>
    <dgm:cxn modelId="{011391E2-910E-4D00-AFF7-F7FF95D2F3B7}" srcId="{5C8C64DF-6905-43D6-A1E8-DB98FC8FD81D}" destId="{815F7DC6-D785-483B-9DF7-BBB853F46107}" srcOrd="0" destOrd="0" parTransId="{FED02313-754B-41DD-B605-185F79932B8A}" sibTransId="{C4A57D22-FFBA-41BD-80F0-A16EBF445E98}"/>
    <dgm:cxn modelId="{C9D3EC08-E052-45E4-B2BC-F40C76200C40}" type="presOf" srcId="{15013BE4-AAC6-4C2E-9664-D4BCBFE06794}" destId="{08D74C7E-CCAB-45A3-90B3-578160971407}" srcOrd="0" destOrd="0" presId="urn:microsoft.com/office/officeart/2005/8/layout/hierarchy1"/>
    <dgm:cxn modelId="{664E530A-F8D2-4F5B-987F-A7400BCD3AE0}" type="presOf" srcId="{9681679E-ACD6-4595-BF53-7917E912C4C8}" destId="{A5DB4D55-7EDC-4E3C-8FA8-3229E5297D52}" srcOrd="0" destOrd="0" presId="urn:microsoft.com/office/officeart/2005/8/layout/hierarchy1"/>
    <dgm:cxn modelId="{7DD5F0CA-13E5-4494-94A7-7A3FE195A3FE}" type="presOf" srcId="{97398F23-BE02-4C6C-BCEE-3CF03A6C7DB2}" destId="{0B001D6D-CE0A-4C34-9203-62613B6324BB}" srcOrd="0" destOrd="0" presId="urn:microsoft.com/office/officeart/2005/8/layout/hierarchy1"/>
    <dgm:cxn modelId="{E1C13A76-B503-42AA-BDEE-4CB690BD474F}" type="presOf" srcId="{5C8C64DF-6905-43D6-A1E8-DB98FC8FD81D}" destId="{8FA0D34A-7180-4377-9D2D-BF55081A82E1}" srcOrd="0" destOrd="0" presId="urn:microsoft.com/office/officeart/2005/8/layout/hierarchy1"/>
    <dgm:cxn modelId="{39AB3A15-EE4E-4AD1-8799-3B476F2E5726}" type="presOf" srcId="{C048758E-38D3-4B20-8A98-BAC786A97D7F}" destId="{6A9132A2-BE77-4762-8948-C29952272706}" srcOrd="0" destOrd="0" presId="urn:microsoft.com/office/officeart/2005/8/layout/hierarchy1"/>
    <dgm:cxn modelId="{54603415-1B64-4C3F-B48D-C0DFF1DD9F6A}" type="presOf" srcId="{31EC37F3-B5CC-4D36-AFB8-E25E5A159ADB}" destId="{1BDB4B2C-AEAB-4064-8794-B7E7298FCA87}" srcOrd="0" destOrd="0" presId="urn:microsoft.com/office/officeart/2005/8/layout/hierarchy1"/>
    <dgm:cxn modelId="{4802B75F-DE0A-48D5-A40C-88CFB7C291C4}" srcId="{8780F59A-F277-46EA-A132-9D86F5F9B951}" destId="{31EC37F3-B5CC-4D36-AFB8-E25E5A159ADB}" srcOrd="0" destOrd="0" parTransId="{7C6FB200-370D-47FA-AB3C-7611720DD926}" sibTransId="{7562BD33-CF9C-46BC-A386-DED6F1D457D3}"/>
    <dgm:cxn modelId="{CF296E75-3EB1-425F-8C63-06FF96059986}" type="presOf" srcId="{44CE9BAC-4B9A-41BC-9919-9F57738BB224}" destId="{F238E0D3-39E6-4D27-9F98-EF79655A8305}" srcOrd="0" destOrd="0" presId="urn:microsoft.com/office/officeart/2005/8/layout/hierarchy1"/>
    <dgm:cxn modelId="{64FA5664-D6C0-4723-9C21-E8EF73AA8884}" type="presOf" srcId="{FED02313-754B-41DD-B605-185F79932B8A}" destId="{6DCEF31D-A756-41C9-AEB0-ACDCC8B49025}" srcOrd="0" destOrd="0" presId="urn:microsoft.com/office/officeart/2005/8/layout/hierarchy1"/>
    <dgm:cxn modelId="{0E65E9C9-DAEB-4E42-92CD-34A965268222}" type="presOf" srcId="{7C6FB200-370D-47FA-AB3C-7611720DD926}" destId="{68D6CF12-8ED5-4043-87F7-05C3638833F9}" srcOrd="0" destOrd="0" presId="urn:microsoft.com/office/officeart/2005/8/layout/hierarchy1"/>
    <dgm:cxn modelId="{6D6CA04C-824A-48A2-83D7-9C1A61CC75F0}" srcId="{344D8273-167D-406C-A088-1FCFF2D5E5C3}" destId="{C048758E-38D3-4B20-8A98-BAC786A97D7F}" srcOrd="0" destOrd="0" parTransId="{CA65E0FC-CB4A-494B-BB72-D17D6A730FE1}" sibTransId="{F30125BE-5BD2-4EEF-B44C-EF2636DC3C1B}"/>
    <dgm:cxn modelId="{4F82AB76-3F51-4D2D-BBF5-2835BE0952CC}" srcId="{344D8273-167D-406C-A088-1FCFF2D5E5C3}" destId="{44CE9BAC-4B9A-41BC-9919-9F57738BB224}" srcOrd="2" destOrd="0" parTransId="{9681679E-ACD6-4595-BF53-7917E912C4C8}" sibTransId="{03ED71FF-FBE8-4666-BA26-74AE844A017E}"/>
    <dgm:cxn modelId="{65CBA830-E653-4A25-B34B-0CCC237C245D}" type="presOf" srcId="{344D8273-167D-406C-A088-1FCFF2D5E5C3}" destId="{122D3146-37D2-47B3-8370-9AD6CD314520}" srcOrd="0" destOrd="0" presId="urn:microsoft.com/office/officeart/2005/8/layout/hierarchy1"/>
    <dgm:cxn modelId="{E640295E-E2B0-4406-8E73-A1CD97464663}" type="presOf" srcId="{BD2D0126-61CD-4ACA-A664-0DF40791B155}" destId="{7591911C-61A9-49BB-981E-AC925E8B4C19}" srcOrd="0" destOrd="0" presId="urn:microsoft.com/office/officeart/2005/8/layout/hierarchy1"/>
    <dgm:cxn modelId="{DF4A2C7A-72E1-4CAC-BD3A-FBF105F6B48B}" srcId="{8780F59A-F277-46EA-A132-9D86F5F9B951}" destId="{F84C4340-1D79-4E4B-B612-C1FD06ECA167}" srcOrd="1" destOrd="0" parTransId="{4D136CDE-29EC-46B3-ACDF-FB08531F4F90}" sibTransId="{DEA5E05C-088E-447E-B00E-BCEFC3B13419}"/>
    <dgm:cxn modelId="{03375AB9-E712-4A0F-91D5-97D712BB3D7D}" type="presOf" srcId="{5B765124-B4EF-440C-8F30-5535C65B856A}" destId="{B1106F6C-8FE6-4FD4-A35B-A20A7011BDF7}" srcOrd="0" destOrd="0" presId="urn:microsoft.com/office/officeart/2005/8/layout/hierarchy1"/>
    <dgm:cxn modelId="{95EDAD31-183E-4F80-9C1C-8107B37B2A0F}" type="presOf" srcId="{D8BBC87E-A1B7-48EB-B181-74CCF260CF48}" destId="{2D9313C7-DED0-4D43-856E-1645C68B0AB6}" srcOrd="0" destOrd="0" presId="urn:microsoft.com/office/officeart/2005/8/layout/hierarchy1"/>
    <dgm:cxn modelId="{343E3908-14D4-4F7F-8AE8-981556492DCE}" type="presOf" srcId="{8780F59A-F277-46EA-A132-9D86F5F9B951}" destId="{DB5AA6B7-6C64-4AF8-9355-2FE2676620D7}" srcOrd="0" destOrd="0" presId="urn:microsoft.com/office/officeart/2005/8/layout/hierarchy1"/>
    <dgm:cxn modelId="{A1580B89-97E1-4FD0-8321-E7A57144557F}" type="presOf" srcId="{815F7DC6-D785-483B-9DF7-BBB853F46107}" destId="{C495CF4F-F82B-4244-ABF1-6E03B721EE3F}" srcOrd="0" destOrd="0" presId="urn:microsoft.com/office/officeart/2005/8/layout/hierarchy1"/>
    <dgm:cxn modelId="{7CDD828F-4081-4A97-AB24-591828C27ACB}" srcId="{15013BE4-AAC6-4C2E-9664-D4BCBFE06794}" destId="{5C8C64DF-6905-43D6-A1E8-DB98FC8FD81D}" srcOrd="0" destOrd="0" parTransId="{A22104E4-B042-4D29-900E-E64E7760E1DB}" sibTransId="{9E493038-DD7A-41BE-A1B0-E4DD1B5C39CD}"/>
    <dgm:cxn modelId="{45A149E7-6E21-412F-A3E6-3F645BB416B1}" type="presParOf" srcId="{08D74C7E-CCAB-45A3-90B3-578160971407}" destId="{1C326FED-878C-456F-A405-747C9C2C1051}" srcOrd="0" destOrd="0" presId="urn:microsoft.com/office/officeart/2005/8/layout/hierarchy1"/>
    <dgm:cxn modelId="{F1625FF0-D175-45B9-841F-464D45981848}" type="presParOf" srcId="{1C326FED-878C-456F-A405-747C9C2C1051}" destId="{9AACA5BC-02B4-44FE-8B21-559C9D581265}" srcOrd="0" destOrd="0" presId="urn:microsoft.com/office/officeart/2005/8/layout/hierarchy1"/>
    <dgm:cxn modelId="{187BC897-1AA3-407B-873D-9752C1EFC00C}" type="presParOf" srcId="{9AACA5BC-02B4-44FE-8B21-559C9D581265}" destId="{7B0ADE03-048D-4A1E-974E-F25D48CC7330}" srcOrd="0" destOrd="0" presId="urn:microsoft.com/office/officeart/2005/8/layout/hierarchy1"/>
    <dgm:cxn modelId="{D0CCD6C2-B802-410E-846F-295268188650}" type="presParOf" srcId="{9AACA5BC-02B4-44FE-8B21-559C9D581265}" destId="{8FA0D34A-7180-4377-9D2D-BF55081A82E1}" srcOrd="1" destOrd="0" presId="urn:microsoft.com/office/officeart/2005/8/layout/hierarchy1"/>
    <dgm:cxn modelId="{DCEE865C-2D86-426F-8B79-2A4757A28E40}" type="presParOf" srcId="{1C326FED-878C-456F-A405-747C9C2C1051}" destId="{6B2D5040-8B98-4035-A844-B2D9FCA3ADEB}" srcOrd="1" destOrd="0" presId="urn:microsoft.com/office/officeart/2005/8/layout/hierarchy1"/>
    <dgm:cxn modelId="{9A0A786B-4325-4D72-B564-55092FEEF971}" type="presParOf" srcId="{6B2D5040-8B98-4035-A844-B2D9FCA3ADEB}" destId="{6DCEF31D-A756-41C9-AEB0-ACDCC8B49025}" srcOrd="0" destOrd="0" presId="urn:microsoft.com/office/officeart/2005/8/layout/hierarchy1"/>
    <dgm:cxn modelId="{619F3900-5624-4E36-9102-AE199C7FE972}" type="presParOf" srcId="{6B2D5040-8B98-4035-A844-B2D9FCA3ADEB}" destId="{33883435-6F5A-4A9A-8FFA-5A08ABFE7D4B}" srcOrd="1" destOrd="0" presId="urn:microsoft.com/office/officeart/2005/8/layout/hierarchy1"/>
    <dgm:cxn modelId="{B18EB8F3-E65D-43CA-BBFE-8A438ADE95E8}" type="presParOf" srcId="{33883435-6F5A-4A9A-8FFA-5A08ABFE7D4B}" destId="{86247871-FCA9-4891-BADC-78894BB4B5EE}" srcOrd="0" destOrd="0" presId="urn:microsoft.com/office/officeart/2005/8/layout/hierarchy1"/>
    <dgm:cxn modelId="{158683A6-BD81-4595-99D5-219CE92367C4}" type="presParOf" srcId="{86247871-FCA9-4891-BADC-78894BB4B5EE}" destId="{921720BF-EF6D-4E24-A2C6-2FD1ECCBDA1B}" srcOrd="0" destOrd="0" presId="urn:microsoft.com/office/officeart/2005/8/layout/hierarchy1"/>
    <dgm:cxn modelId="{3B6AFDB1-463B-4B77-B3B2-8379FCA233B8}" type="presParOf" srcId="{86247871-FCA9-4891-BADC-78894BB4B5EE}" destId="{C495CF4F-F82B-4244-ABF1-6E03B721EE3F}" srcOrd="1" destOrd="0" presId="urn:microsoft.com/office/officeart/2005/8/layout/hierarchy1"/>
    <dgm:cxn modelId="{A77E8E3B-E35C-468E-9F91-04A07B15D831}" type="presParOf" srcId="{33883435-6F5A-4A9A-8FFA-5A08ABFE7D4B}" destId="{90B2CD2E-F803-466C-A2AA-97CAA5AC921F}" srcOrd="1" destOrd="0" presId="urn:microsoft.com/office/officeart/2005/8/layout/hierarchy1"/>
    <dgm:cxn modelId="{72429C5B-9062-482D-94A0-5D660317D461}" type="presParOf" srcId="{90B2CD2E-F803-466C-A2AA-97CAA5AC921F}" destId="{7591911C-61A9-49BB-981E-AC925E8B4C19}" srcOrd="0" destOrd="0" presId="urn:microsoft.com/office/officeart/2005/8/layout/hierarchy1"/>
    <dgm:cxn modelId="{61EEB55A-3CD3-4C80-9638-8381D6ADC16E}" type="presParOf" srcId="{90B2CD2E-F803-466C-A2AA-97CAA5AC921F}" destId="{78797206-C6B7-4771-B32F-C9E72D31CE4A}" srcOrd="1" destOrd="0" presId="urn:microsoft.com/office/officeart/2005/8/layout/hierarchy1"/>
    <dgm:cxn modelId="{16DAEBB2-814A-4814-B452-91625A9EED74}" type="presParOf" srcId="{78797206-C6B7-4771-B32F-C9E72D31CE4A}" destId="{945AB9C4-CBC4-4FEB-BBEE-C55AE3AEB96F}" srcOrd="0" destOrd="0" presId="urn:microsoft.com/office/officeart/2005/8/layout/hierarchy1"/>
    <dgm:cxn modelId="{25480A50-8FC6-447F-B428-CBB003F48491}" type="presParOf" srcId="{945AB9C4-CBC4-4FEB-BBEE-C55AE3AEB96F}" destId="{E20DB36B-3CBB-4CE5-868D-80147132DF82}" srcOrd="0" destOrd="0" presId="urn:microsoft.com/office/officeart/2005/8/layout/hierarchy1"/>
    <dgm:cxn modelId="{D4D03CCB-7212-41E9-830F-43C044B75B69}" type="presParOf" srcId="{945AB9C4-CBC4-4FEB-BBEE-C55AE3AEB96F}" destId="{122D3146-37D2-47B3-8370-9AD6CD314520}" srcOrd="1" destOrd="0" presId="urn:microsoft.com/office/officeart/2005/8/layout/hierarchy1"/>
    <dgm:cxn modelId="{1BE5B8C8-8E89-4E5E-AC62-D53963217EBE}" type="presParOf" srcId="{78797206-C6B7-4771-B32F-C9E72D31CE4A}" destId="{A18129B6-1795-4784-B60A-8DD850903554}" srcOrd="1" destOrd="0" presId="urn:microsoft.com/office/officeart/2005/8/layout/hierarchy1"/>
    <dgm:cxn modelId="{E4C25AEC-2C23-4237-B257-2BC5FEC64F41}" type="presParOf" srcId="{A18129B6-1795-4784-B60A-8DD850903554}" destId="{911C13AB-3411-44AB-806A-19A93537182B}" srcOrd="0" destOrd="0" presId="urn:microsoft.com/office/officeart/2005/8/layout/hierarchy1"/>
    <dgm:cxn modelId="{8A5E1176-D906-4F83-AB12-2597600FDC51}" type="presParOf" srcId="{A18129B6-1795-4784-B60A-8DD850903554}" destId="{77E9EE7C-1C23-4BB7-AB5B-E5FC6FECD5A5}" srcOrd="1" destOrd="0" presId="urn:microsoft.com/office/officeart/2005/8/layout/hierarchy1"/>
    <dgm:cxn modelId="{40C60C10-36E2-45DD-B287-FE5AA8BB7FC0}" type="presParOf" srcId="{77E9EE7C-1C23-4BB7-AB5B-E5FC6FECD5A5}" destId="{EBC965D9-2ED7-44EA-B56B-5AF04F4BCC82}" srcOrd="0" destOrd="0" presId="urn:microsoft.com/office/officeart/2005/8/layout/hierarchy1"/>
    <dgm:cxn modelId="{FAF87359-4ADE-4A25-8F80-AB4ED1AE72E7}" type="presParOf" srcId="{EBC965D9-2ED7-44EA-B56B-5AF04F4BCC82}" destId="{9B1FEC2A-5055-4215-B2B5-EA4D3EF8EA62}" srcOrd="0" destOrd="0" presId="urn:microsoft.com/office/officeart/2005/8/layout/hierarchy1"/>
    <dgm:cxn modelId="{D9FC8E3B-FC64-4333-922E-BB023C54955D}" type="presParOf" srcId="{EBC965D9-2ED7-44EA-B56B-5AF04F4BCC82}" destId="{6A9132A2-BE77-4762-8948-C29952272706}" srcOrd="1" destOrd="0" presId="urn:microsoft.com/office/officeart/2005/8/layout/hierarchy1"/>
    <dgm:cxn modelId="{10177306-4EA8-49FD-875A-AE2F84259D76}" type="presParOf" srcId="{77E9EE7C-1C23-4BB7-AB5B-E5FC6FECD5A5}" destId="{731A48F7-F0D4-4DF4-BDB8-8A45A5443940}" srcOrd="1" destOrd="0" presId="urn:microsoft.com/office/officeart/2005/8/layout/hierarchy1"/>
    <dgm:cxn modelId="{3175FF93-B828-4434-B1A9-3F163229AAD6}" type="presParOf" srcId="{731A48F7-F0D4-4DF4-BDB8-8A45A5443940}" destId="{0B001D6D-CE0A-4C34-9203-62613B6324BB}" srcOrd="0" destOrd="0" presId="urn:microsoft.com/office/officeart/2005/8/layout/hierarchy1"/>
    <dgm:cxn modelId="{1B396F1C-A529-4CF2-B877-5996286F20BE}" type="presParOf" srcId="{731A48F7-F0D4-4DF4-BDB8-8A45A5443940}" destId="{24306330-2286-4B8B-B527-BC94B2A4A254}" srcOrd="1" destOrd="0" presId="urn:microsoft.com/office/officeart/2005/8/layout/hierarchy1"/>
    <dgm:cxn modelId="{33FB11FA-9AE3-44D7-A605-DBC3FE83FA05}" type="presParOf" srcId="{24306330-2286-4B8B-B527-BC94B2A4A254}" destId="{4930C1B6-6CEB-4A74-84D3-00520945E46B}" srcOrd="0" destOrd="0" presId="urn:microsoft.com/office/officeart/2005/8/layout/hierarchy1"/>
    <dgm:cxn modelId="{7712CCD3-6EEA-4AFD-AC1B-CC11C56BB83E}" type="presParOf" srcId="{4930C1B6-6CEB-4A74-84D3-00520945E46B}" destId="{7319BD7F-1371-435E-8207-DFD2974E1077}" srcOrd="0" destOrd="0" presId="urn:microsoft.com/office/officeart/2005/8/layout/hierarchy1"/>
    <dgm:cxn modelId="{CE707822-80E8-4EEC-8F7E-AE0BF9BCBC40}" type="presParOf" srcId="{4930C1B6-6CEB-4A74-84D3-00520945E46B}" destId="{2D9313C7-DED0-4D43-856E-1645C68B0AB6}" srcOrd="1" destOrd="0" presId="urn:microsoft.com/office/officeart/2005/8/layout/hierarchy1"/>
    <dgm:cxn modelId="{EAE277E1-9B3F-4804-9D4B-4D3D0A99B1AA}" type="presParOf" srcId="{24306330-2286-4B8B-B527-BC94B2A4A254}" destId="{0DDA052E-C88E-489E-B257-57082157D835}" srcOrd="1" destOrd="0" presId="urn:microsoft.com/office/officeart/2005/8/layout/hierarchy1"/>
    <dgm:cxn modelId="{5C37E55F-C09C-48F5-96F4-69AD803E922E}" type="presParOf" srcId="{A18129B6-1795-4784-B60A-8DD850903554}" destId="{B1106F6C-8FE6-4FD4-A35B-A20A7011BDF7}" srcOrd="2" destOrd="0" presId="urn:microsoft.com/office/officeart/2005/8/layout/hierarchy1"/>
    <dgm:cxn modelId="{84ADE117-B2F8-4D26-837B-3A78AAE9519C}" type="presParOf" srcId="{A18129B6-1795-4784-B60A-8DD850903554}" destId="{3D4E22E9-340D-415F-AA86-CA32181F03CB}" srcOrd="3" destOrd="0" presId="urn:microsoft.com/office/officeart/2005/8/layout/hierarchy1"/>
    <dgm:cxn modelId="{EDACB792-7483-4E7C-B26F-0CECED76A421}" type="presParOf" srcId="{3D4E22E9-340D-415F-AA86-CA32181F03CB}" destId="{A6E02390-E76D-464F-AD1C-9EB1AE5B5EBB}" srcOrd="0" destOrd="0" presId="urn:microsoft.com/office/officeart/2005/8/layout/hierarchy1"/>
    <dgm:cxn modelId="{89DD3F22-7104-4AB3-8C14-D5966812A987}" type="presParOf" srcId="{A6E02390-E76D-464F-AD1C-9EB1AE5B5EBB}" destId="{57C3D03E-6AA5-40E2-8B34-C0358EAAA41E}" srcOrd="0" destOrd="0" presId="urn:microsoft.com/office/officeart/2005/8/layout/hierarchy1"/>
    <dgm:cxn modelId="{35357A1D-490F-468D-BE27-E252B7DCA02B}" type="presParOf" srcId="{A6E02390-E76D-464F-AD1C-9EB1AE5B5EBB}" destId="{DB5AA6B7-6C64-4AF8-9355-2FE2676620D7}" srcOrd="1" destOrd="0" presId="urn:microsoft.com/office/officeart/2005/8/layout/hierarchy1"/>
    <dgm:cxn modelId="{AD1E4D22-6B0E-4CAF-A17F-25492CBDE375}" type="presParOf" srcId="{3D4E22E9-340D-415F-AA86-CA32181F03CB}" destId="{73997B2E-AF05-4590-88B5-C09B63C0AB9C}" srcOrd="1" destOrd="0" presId="urn:microsoft.com/office/officeart/2005/8/layout/hierarchy1"/>
    <dgm:cxn modelId="{12900E12-9DB7-4CBE-94EA-070D320A4AE1}" type="presParOf" srcId="{73997B2E-AF05-4590-88B5-C09B63C0AB9C}" destId="{68D6CF12-8ED5-4043-87F7-05C3638833F9}" srcOrd="0" destOrd="0" presId="urn:microsoft.com/office/officeart/2005/8/layout/hierarchy1"/>
    <dgm:cxn modelId="{1E05209F-CF47-4FB5-8898-2CCAA736FA44}" type="presParOf" srcId="{73997B2E-AF05-4590-88B5-C09B63C0AB9C}" destId="{3BF982EB-298A-4384-93FD-2F98E9A059C2}" srcOrd="1" destOrd="0" presId="urn:microsoft.com/office/officeart/2005/8/layout/hierarchy1"/>
    <dgm:cxn modelId="{962A6E28-0C51-467E-8D6B-16E517E2AFAB}" type="presParOf" srcId="{3BF982EB-298A-4384-93FD-2F98E9A059C2}" destId="{47190F64-7199-4733-A46E-46F4A1631811}" srcOrd="0" destOrd="0" presId="urn:microsoft.com/office/officeart/2005/8/layout/hierarchy1"/>
    <dgm:cxn modelId="{965238F1-3DDB-406C-9539-75D26F4BEA52}" type="presParOf" srcId="{47190F64-7199-4733-A46E-46F4A1631811}" destId="{54F3F619-3313-4E1A-97AC-F6568331B4FB}" srcOrd="0" destOrd="0" presId="urn:microsoft.com/office/officeart/2005/8/layout/hierarchy1"/>
    <dgm:cxn modelId="{FD0D594A-1B11-483C-9C16-DF89A2606096}" type="presParOf" srcId="{47190F64-7199-4733-A46E-46F4A1631811}" destId="{1BDB4B2C-AEAB-4064-8794-B7E7298FCA87}" srcOrd="1" destOrd="0" presId="urn:microsoft.com/office/officeart/2005/8/layout/hierarchy1"/>
    <dgm:cxn modelId="{251D20DA-5A53-4D85-8896-7B93BA52D2C7}" type="presParOf" srcId="{3BF982EB-298A-4384-93FD-2F98E9A059C2}" destId="{0405D060-AF8C-4355-B6B4-693101B600EC}" srcOrd="1" destOrd="0" presId="urn:microsoft.com/office/officeart/2005/8/layout/hierarchy1"/>
    <dgm:cxn modelId="{9842468A-6C16-4A7C-8CE7-46F211A5D6E9}" type="presParOf" srcId="{73997B2E-AF05-4590-88B5-C09B63C0AB9C}" destId="{D7DA8A34-3D6C-47ED-BCBF-BB86E1792C18}" srcOrd="2" destOrd="0" presId="urn:microsoft.com/office/officeart/2005/8/layout/hierarchy1"/>
    <dgm:cxn modelId="{6BDCE92B-F431-4271-AE6C-48001AAFB0F7}" type="presParOf" srcId="{73997B2E-AF05-4590-88B5-C09B63C0AB9C}" destId="{18BEA802-D4A6-495C-AB3B-F2F6114069E9}" srcOrd="3" destOrd="0" presId="urn:microsoft.com/office/officeart/2005/8/layout/hierarchy1"/>
    <dgm:cxn modelId="{77B13EE2-2619-469E-8125-341B8A7AD689}" type="presParOf" srcId="{18BEA802-D4A6-495C-AB3B-F2F6114069E9}" destId="{963C56DA-4E13-4027-A0C6-9FB1F0ECCDC0}" srcOrd="0" destOrd="0" presId="urn:microsoft.com/office/officeart/2005/8/layout/hierarchy1"/>
    <dgm:cxn modelId="{AC40E082-B075-4884-8256-B7B24E8D4FE6}" type="presParOf" srcId="{963C56DA-4E13-4027-A0C6-9FB1F0ECCDC0}" destId="{84A46826-44B8-4BCB-9F83-5BE852197BD3}" srcOrd="0" destOrd="0" presId="urn:microsoft.com/office/officeart/2005/8/layout/hierarchy1"/>
    <dgm:cxn modelId="{E6036D83-7A7C-4AD9-AC1C-D8727AA4D295}" type="presParOf" srcId="{963C56DA-4E13-4027-A0C6-9FB1F0ECCDC0}" destId="{B95199B5-18F9-4330-A9A2-733A103F38D6}" srcOrd="1" destOrd="0" presId="urn:microsoft.com/office/officeart/2005/8/layout/hierarchy1"/>
    <dgm:cxn modelId="{DE480C66-F11E-47BF-9752-18837A2801AC}" type="presParOf" srcId="{18BEA802-D4A6-495C-AB3B-F2F6114069E9}" destId="{BBEB05D3-9D35-4963-A55C-39ACA6AA39AA}" srcOrd="1" destOrd="0" presId="urn:microsoft.com/office/officeart/2005/8/layout/hierarchy1"/>
    <dgm:cxn modelId="{AC0C490B-BE21-4160-8C19-337D80D5F023}" type="presParOf" srcId="{A18129B6-1795-4784-B60A-8DD850903554}" destId="{A5DB4D55-7EDC-4E3C-8FA8-3229E5297D52}" srcOrd="4" destOrd="0" presId="urn:microsoft.com/office/officeart/2005/8/layout/hierarchy1"/>
    <dgm:cxn modelId="{DBE7A4AB-074F-4C30-929E-A382F706BC9B}" type="presParOf" srcId="{A18129B6-1795-4784-B60A-8DD850903554}" destId="{A8666D20-0C50-479F-8FB1-958C759C7BFF}" srcOrd="5" destOrd="0" presId="urn:microsoft.com/office/officeart/2005/8/layout/hierarchy1"/>
    <dgm:cxn modelId="{1B697016-A09F-4465-A150-FBC3B9D53F2B}" type="presParOf" srcId="{A8666D20-0C50-479F-8FB1-958C759C7BFF}" destId="{64DB5923-0BE3-4B19-9B5B-6C5A988E50EE}" srcOrd="0" destOrd="0" presId="urn:microsoft.com/office/officeart/2005/8/layout/hierarchy1"/>
    <dgm:cxn modelId="{45522BB2-880A-4A75-BB7B-367A8770C0A6}" type="presParOf" srcId="{64DB5923-0BE3-4B19-9B5B-6C5A988E50EE}" destId="{9259525E-7C90-41B0-B0A8-CF9C1B208676}" srcOrd="0" destOrd="0" presId="urn:microsoft.com/office/officeart/2005/8/layout/hierarchy1"/>
    <dgm:cxn modelId="{32195F6E-9E4D-4094-B62B-99380E44AFDB}" type="presParOf" srcId="{64DB5923-0BE3-4B19-9B5B-6C5A988E50EE}" destId="{F238E0D3-39E6-4D27-9F98-EF79655A8305}" srcOrd="1" destOrd="0" presId="urn:microsoft.com/office/officeart/2005/8/layout/hierarchy1"/>
    <dgm:cxn modelId="{8168DEC0-0FD9-437B-809E-0C51B3483CF0}" type="presParOf" srcId="{A8666D20-0C50-479F-8FB1-958C759C7BFF}" destId="{5FB128B1-9D49-4771-8328-29D770EAA3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CEF31D-A756-41C9-AEB0-ACDCC8B49025}">
      <dsp:nvSpPr>
        <dsp:cNvPr id="0" name=""/>
        <dsp:cNvSpPr/>
      </dsp:nvSpPr>
      <dsp:spPr>
        <a:xfrm>
          <a:off x="3917627" y="1724710"/>
          <a:ext cx="91440" cy="7887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70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ADE03-048D-4A1E-974E-F25D48CC7330}">
      <dsp:nvSpPr>
        <dsp:cNvPr id="0" name=""/>
        <dsp:cNvSpPr/>
      </dsp:nvSpPr>
      <dsp:spPr>
        <a:xfrm>
          <a:off x="2607412" y="2672"/>
          <a:ext cx="2711869" cy="17220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0D34A-7180-4377-9D2D-BF55081A82E1}">
      <dsp:nvSpPr>
        <dsp:cNvPr id="0" name=""/>
        <dsp:cNvSpPr/>
      </dsp:nvSpPr>
      <dsp:spPr>
        <a:xfrm>
          <a:off x="2908731" y="288925"/>
          <a:ext cx="2711869" cy="1722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DET (</a:t>
          </a:r>
          <a:r>
            <a:rPr lang="en-GB" sz="3200" kern="1200" dirty="0" err="1" smtClean="0"/>
            <a:t>simDetector</a:t>
          </a:r>
          <a:r>
            <a:rPr lang="en-GB" sz="3200" kern="1200" dirty="0" smtClean="0"/>
            <a:t>)</a:t>
          </a:r>
          <a:endParaRPr lang="en-GB" sz="3200" kern="1200" dirty="0"/>
        </a:p>
      </dsp:txBody>
      <dsp:txXfrm>
        <a:off x="2908731" y="288925"/>
        <a:ext cx="2711869" cy="1722037"/>
      </dsp:txXfrm>
    </dsp:sp>
    <dsp:sp modelId="{921720BF-EF6D-4E24-A2C6-2FD1ECCBDA1B}">
      <dsp:nvSpPr>
        <dsp:cNvPr id="0" name=""/>
        <dsp:cNvSpPr/>
      </dsp:nvSpPr>
      <dsp:spPr>
        <a:xfrm>
          <a:off x="2607412" y="2513412"/>
          <a:ext cx="2711869" cy="17220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5CF4F-F82B-4244-ABF1-6E03B721EE3F}">
      <dsp:nvSpPr>
        <dsp:cNvPr id="0" name=""/>
        <dsp:cNvSpPr/>
      </dsp:nvSpPr>
      <dsp:spPr>
        <a:xfrm>
          <a:off x="2908731" y="2799664"/>
          <a:ext cx="2711869" cy="1722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ARR (</a:t>
          </a:r>
          <a:r>
            <a:rPr lang="en-GB" sz="3200" kern="1200" dirty="0" err="1" smtClean="0"/>
            <a:t>NDStdArrays</a:t>
          </a:r>
          <a:r>
            <a:rPr lang="en-GB" sz="3200" kern="1200" dirty="0" smtClean="0"/>
            <a:t>)</a:t>
          </a:r>
          <a:endParaRPr lang="en-GB" sz="3200" kern="1200" dirty="0"/>
        </a:p>
      </dsp:txBody>
      <dsp:txXfrm>
        <a:off x="2908731" y="2799664"/>
        <a:ext cx="2711869" cy="17220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B4D55-7EDC-4E3C-8FA8-3229E5297D52}">
      <dsp:nvSpPr>
        <dsp:cNvPr id="0" name=""/>
        <dsp:cNvSpPr/>
      </dsp:nvSpPr>
      <dsp:spPr>
        <a:xfrm>
          <a:off x="4508710" y="2836152"/>
          <a:ext cx="1740451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1740451" y="225784"/>
              </a:lnTo>
              <a:lnTo>
                <a:pt x="1740451" y="33131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A8A34-3D6C-47ED-BCBF-BB86E1792C18}">
      <dsp:nvSpPr>
        <dsp:cNvPr id="0" name=""/>
        <dsp:cNvSpPr/>
      </dsp:nvSpPr>
      <dsp:spPr>
        <a:xfrm>
          <a:off x="4856801" y="3890866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696180" y="225784"/>
              </a:lnTo>
              <a:lnTo>
                <a:pt x="696180" y="33131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6CF12-8ED5-4043-87F7-05C3638833F9}">
      <dsp:nvSpPr>
        <dsp:cNvPr id="0" name=""/>
        <dsp:cNvSpPr/>
      </dsp:nvSpPr>
      <dsp:spPr>
        <a:xfrm>
          <a:off x="4160620" y="3890866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696180" y="0"/>
              </a:moveTo>
              <a:lnTo>
                <a:pt x="696180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06F6C-8FE6-4FD4-A35B-A20A7011BDF7}">
      <dsp:nvSpPr>
        <dsp:cNvPr id="0" name=""/>
        <dsp:cNvSpPr/>
      </dsp:nvSpPr>
      <dsp:spPr>
        <a:xfrm>
          <a:off x="4508710" y="2836152"/>
          <a:ext cx="348090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348090" y="225784"/>
              </a:lnTo>
              <a:lnTo>
                <a:pt x="348090" y="33131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01D6D-CE0A-4C34-9203-62613B6324BB}">
      <dsp:nvSpPr>
        <dsp:cNvPr id="0" name=""/>
        <dsp:cNvSpPr/>
      </dsp:nvSpPr>
      <dsp:spPr>
        <a:xfrm>
          <a:off x="2722538" y="3890866"/>
          <a:ext cx="91440" cy="331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31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C13AB-3411-44AB-806A-19A93537182B}">
      <dsp:nvSpPr>
        <dsp:cNvPr id="0" name=""/>
        <dsp:cNvSpPr/>
      </dsp:nvSpPr>
      <dsp:spPr>
        <a:xfrm>
          <a:off x="2768258" y="2836152"/>
          <a:ext cx="1740451" cy="331318"/>
        </a:xfrm>
        <a:custGeom>
          <a:avLst/>
          <a:gdLst/>
          <a:ahLst/>
          <a:cxnLst/>
          <a:rect l="0" t="0" r="0" b="0"/>
          <a:pathLst>
            <a:path>
              <a:moveTo>
                <a:pt x="1740451" y="0"/>
              </a:moveTo>
              <a:lnTo>
                <a:pt x="1740451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1911C-61A9-49BB-981E-AC925E8B4C19}">
      <dsp:nvSpPr>
        <dsp:cNvPr id="0" name=""/>
        <dsp:cNvSpPr/>
      </dsp:nvSpPr>
      <dsp:spPr>
        <a:xfrm>
          <a:off x="4462990" y="1781438"/>
          <a:ext cx="91440" cy="331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31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EF31D-A756-41C9-AEB0-ACDCC8B49025}">
      <dsp:nvSpPr>
        <dsp:cNvPr id="0" name=""/>
        <dsp:cNvSpPr/>
      </dsp:nvSpPr>
      <dsp:spPr>
        <a:xfrm>
          <a:off x="4462990" y="726725"/>
          <a:ext cx="91440" cy="331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31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ADE03-048D-4A1E-974E-F25D48CC7330}">
      <dsp:nvSpPr>
        <dsp:cNvPr id="0" name=""/>
        <dsp:cNvSpPr/>
      </dsp:nvSpPr>
      <dsp:spPr>
        <a:xfrm>
          <a:off x="3939108" y="3330"/>
          <a:ext cx="1139204" cy="7233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0D34A-7180-4377-9D2D-BF55081A82E1}">
      <dsp:nvSpPr>
        <dsp:cNvPr id="0" name=""/>
        <dsp:cNvSpPr/>
      </dsp:nvSpPr>
      <dsp:spPr>
        <a:xfrm>
          <a:off x="4065686" y="123579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DET</a:t>
          </a:r>
          <a:endParaRPr lang="en-GB" sz="2900" kern="1200" dirty="0"/>
        </a:p>
      </dsp:txBody>
      <dsp:txXfrm>
        <a:off x="4065686" y="123579"/>
        <a:ext cx="1139204" cy="723395"/>
      </dsp:txXfrm>
    </dsp:sp>
    <dsp:sp modelId="{921720BF-EF6D-4E24-A2C6-2FD1ECCBDA1B}">
      <dsp:nvSpPr>
        <dsp:cNvPr id="0" name=""/>
        <dsp:cNvSpPr/>
      </dsp:nvSpPr>
      <dsp:spPr>
        <a:xfrm>
          <a:off x="3939108" y="1058043"/>
          <a:ext cx="1139204" cy="7233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5CF4F-F82B-4244-ABF1-6E03B721EE3F}">
      <dsp:nvSpPr>
        <dsp:cNvPr id="0" name=""/>
        <dsp:cNvSpPr/>
      </dsp:nvSpPr>
      <dsp:spPr>
        <a:xfrm>
          <a:off x="4065686" y="1178293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ROI</a:t>
          </a:r>
          <a:endParaRPr lang="en-GB" sz="2900" kern="1200" dirty="0"/>
        </a:p>
      </dsp:txBody>
      <dsp:txXfrm>
        <a:off x="4065686" y="1178293"/>
        <a:ext cx="1139204" cy="723395"/>
      </dsp:txXfrm>
    </dsp:sp>
    <dsp:sp modelId="{E20DB36B-3CBB-4CE5-868D-80147132DF82}">
      <dsp:nvSpPr>
        <dsp:cNvPr id="0" name=""/>
        <dsp:cNvSpPr/>
      </dsp:nvSpPr>
      <dsp:spPr>
        <a:xfrm>
          <a:off x="3939108" y="2112757"/>
          <a:ext cx="1139204" cy="7233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D3146-37D2-47B3-8370-9AD6CD314520}">
      <dsp:nvSpPr>
        <dsp:cNvPr id="0" name=""/>
        <dsp:cNvSpPr/>
      </dsp:nvSpPr>
      <dsp:spPr>
        <a:xfrm>
          <a:off x="4065686" y="2233007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PROC</a:t>
          </a:r>
          <a:endParaRPr lang="en-GB" sz="2900" kern="1200" dirty="0"/>
        </a:p>
      </dsp:txBody>
      <dsp:txXfrm>
        <a:off x="4065686" y="2233007"/>
        <a:ext cx="1139204" cy="723395"/>
      </dsp:txXfrm>
    </dsp:sp>
    <dsp:sp modelId="{9B1FEC2A-5055-4215-B2B5-EA4D3EF8EA62}">
      <dsp:nvSpPr>
        <dsp:cNvPr id="0" name=""/>
        <dsp:cNvSpPr/>
      </dsp:nvSpPr>
      <dsp:spPr>
        <a:xfrm>
          <a:off x="2198656" y="3167471"/>
          <a:ext cx="1139204" cy="7233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132A2-BE77-4762-8948-C29952272706}">
      <dsp:nvSpPr>
        <dsp:cNvPr id="0" name=""/>
        <dsp:cNvSpPr/>
      </dsp:nvSpPr>
      <dsp:spPr>
        <a:xfrm>
          <a:off x="2325234" y="3287721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OVER</a:t>
          </a:r>
          <a:endParaRPr lang="en-GB" sz="2900" kern="1200" dirty="0"/>
        </a:p>
      </dsp:txBody>
      <dsp:txXfrm>
        <a:off x="2325234" y="3287721"/>
        <a:ext cx="1139204" cy="723395"/>
      </dsp:txXfrm>
    </dsp:sp>
    <dsp:sp modelId="{7319BD7F-1371-435E-8207-DFD2974E1077}">
      <dsp:nvSpPr>
        <dsp:cNvPr id="0" name=""/>
        <dsp:cNvSpPr/>
      </dsp:nvSpPr>
      <dsp:spPr>
        <a:xfrm>
          <a:off x="2198656" y="4222185"/>
          <a:ext cx="1139204" cy="7233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313C7-DED0-4D43-856E-1645C68B0AB6}">
      <dsp:nvSpPr>
        <dsp:cNvPr id="0" name=""/>
        <dsp:cNvSpPr/>
      </dsp:nvSpPr>
      <dsp:spPr>
        <a:xfrm>
          <a:off x="2325234" y="4342434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MJPG</a:t>
          </a:r>
          <a:endParaRPr lang="en-GB" sz="2900" kern="1200" dirty="0"/>
        </a:p>
      </dsp:txBody>
      <dsp:txXfrm>
        <a:off x="2325234" y="4342434"/>
        <a:ext cx="1139204" cy="723395"/>
      </dsp:txXfrm>
    </dsp:sp>
    <dsp:sp modelId="{57C3D03E-6AA5-40E2-8B34-C0358EAAA41E}">
      <dsp:nvSpPr>
        <dsp:cNvPr id="0" name=""/>
        <dsp:cNvSpPr/>
      </dsp:nvSpPr>
      <dsp:spPr>
        <a:xfrm>
          <a:off x="4287198" y="3167471"/>
          <a:ext cx="1139204" cy="7233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AA6B7-6C64-4AF8-9355-2FE2676620D7}">
      <dsp:nvSpPr>
        <dsp:cNvPr id="0" name=""/>
        <dsp:cNvSpPr/>
      </dsp:nvSpPr>
      <dsp:spPr>
        <a:xfrm>
          <a:off x="4413777" y="3287721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STAT</a:t>
          </a:r>
          <a:endParaRPr lang="en-GB" sz="2900" kern="1200" dirty="0"/>
        </a:p>
      </dsp:txBody>
      <dsp:txXfrm>
        <a:off x="4413777" y="3287721"/>
        <a:ext cx="1139204" cy="723395"/>
      </dsp:txXfrm>
    </dsp:sp>
    <dsp:sp modelId="{54F3F619-3313-4E1A-97AC-F6568331B4FB}">
      <dsp:nvSpPr>
        <dsp:cNvPr id="0" name=""/>
        <dsp:cNvSpPr/>
      </dsp:nvSpPr>
      <dsp:spPr>
        <a:xfrm>
          <a:off x="3591018" y="4222185"/>
          <a:ext cx="1139204" cy="7233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B4B2C-AEAB-4064-8794-B7E7298FCA87}">
      <dsp:nvSpPr>
        <dsp:cNvPr id="0" name=""/>
        <dsp:cNvSpPr/>
      </dsp:nvSpPr>
      <dsp:spPr>
        <a:xfrm>
          <a:off x="3717596" y="4342434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HDF5</a:t>
          </a:r>
          <a:endParaRPr lang="en-GB" sz="2900" kern="1200" dirty="0"/>
        </a:p>
      </dsp:txBody>
      <dsp:txXfrm>
        <a:off x="3717596" y="4342434"/>
        <a:ext cx="1139204" cy="723395"/>
      </dsp:txXfrm>
    </dsp:sp>
    <dsp:sp modelId="{84A46826-44B8-4BCB-9F83-5BE852197BD3}">
      <dsp:nvSpPr>
        <dsp:cNvPr id="0" name=""/>
        <dsp:cNvSpPr/>
      </dsp:nvSpPr>
      <dsp:spPr>
        <a:xfrm>
          <a:off x="4983379" y="4222185"/>
          <a:ext cx="1139204" cy="7233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199B5-18F9-4330-A9A2-733A103F38D6}">
      <dsp:nvSpPr>
        <dsp:cNvPr id="0" name=""/>
        <dsp:cNvSpPr/>
      </dsp:nvSpPr>
      <dsp:spPr>
        <a:xfrm>
          <a:off x="5109957" y="4342434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FIMG</a:t>
          </a:r>
          <a:endParaRPr lang="en-GB" sz="2900" kern="1200" dirty="0"/>
        </a:p>
      </dsp:txBody>
      <dsp:txXfrm>
        <a:off x="5109957" y="4342434"/>
        <a:ext cx="1139204" cy="723395"/>
      </dsp:txXfrm>
    </dsp:sp>
    <dsp:sp modelId="{9259525E-7C90-41B0-B0A8-CF9C1B208676}">
      <dsp:nvSpPr>
        <dsp:cNvPr id="0" name=""/>
        <dsp:cNvSpPr/>
      </dsp:nvSpPr>
      <dsp:spPr>
        <a:xfrm>
          <a:off x="5679560" y="3167471"/>
          <a:ext cx="1139204" cy="7233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8E0D3-39E6-4D27-9F98-EF79655A8305}">
      <dsp:nvSpPr>
        <dsp:cNvPr id="0" name=""/>
        <dsp:cNvSpPr/>
      </dsp:nvSpPr>
      <dsp:spPr>
        <a:xfrm>
          <a:off x="5806138" y="3287721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ARR</a:t>
          </a:r>
          <a:endParaRPr lang="en-GB" sz="2900" kern="1200" dirty="0"/>
        </a:p>
      </dsp:txBody>
      <dsp:txXfrm>
        <a:off x="5806138" y="3287721"/>
        <a:ext cx="1139204" cy="723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</a:endParaRPr>
          </a:p>
        </p:txBody>
      </p:sp>
      <p:sp>
        <p:nvSpPr>
          <p:cNvPr id="1229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LGC Sans" charset="0"/>
                <a:cs typeface="DejaVu LGC Sans" charset="0"/>
              </a:defRPr>
            </a:lvl1pPr>
          </a:lstStyle>
          <a:p>
            <a:pPr>
              <a:defRPr/>
            </a:pPr>
            <a:fld id="{B380B993-5DA1-4BD8-91E1-1225168627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404D9A0-12D0-4EAF-A0C4-F388CE55023A}" type="slidenum">
              <a:rPr lang="en-GB" smtClean="0">
                <a:latin typeface="Times New Roman" pitchFamily="18" charset="0"/>
              </a:rPr>
              <a:pPr/>
              <a:t>1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6E9BA92-0D5F-4BDA-ADD7-09B0D7DAAD83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>
              <a:latin typeface="Times New Roman" pitchFamily="18" charset="0"/>
              <a:ea typeface="DejaVu LGC Sans" charset="0"/>
              <a:cs typeface="DejaVu LGC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73C21-7D78-4626-B481-83036FB5C4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3AC21-54A1-4C99-BB9C-3E609B0BC7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27C20-187D-4CA0-8DEF-AD85AA8988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F09F4-4248-4B8C-8450-DBD423851A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C902-05EE-49B5-9F0B-DA59E64F07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833F6-6504-4BEA-A3A7-17991A2B1C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B2A9B-ABB5-4464-A9DB-07464EADC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550E-441E-460A-992B-83A828FCFF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24C4-DC05-4E08-8BE6-C790E08F67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FCAEF-2A36-4535-80F4-6D00946E36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84E6B-6A74-45A6-A986-7D496ABE62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81738"/>
            <a:ext cx="2132013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81738"/>
            <a:ext cx="2132013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6212AE6-D8CB-4208-8317-A612DC3532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584575"/>
            <a:ext cx="8763000" cy="327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LGC Sans" charset="0"/>
          <a:cs typeface="DejaVu LGC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000000"/>
                </a:solidFill>
                <a:latin typeface="Calibri" pitchFamily="34" charset="0"/>
              </a:rPr>
              <a:t>An introduction to areaDetector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spcBef>
                <a:spcPts val="8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898989"/>
                </a:solidFill>
                <a:latin typeface="Calibri" pitchFamily="34" charset="0"/>
              </a:rPr>
              <a:t>Tom Cobb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simDetector</a:t>
            </a:r>
            <a:r>
              <a:rPr lang="en-GB" dirty="0" smtClean="0"/>
              <a:t> </a:t>
            </a:r>
            <a:r>
              <a:rPr lang="en-GB" dirty="0" err="1" smtClean="0"/>
              <a:t>sim</a:t>
            </a:r>
            <a:r>
              <a:rPr lang="en-GB" dirty="0" smtClean="0"/>
              <a:t>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4375"/>
          </a:xfrm>
        </p:spPr>
        <p:txBody>
          <a:bodyPr>
            <a:noAutofit/>
          </a:bodyPr>
          <a:lstStyle/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simDetector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simTask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() {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(1) {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        /* Update the image */</a:t>
            </a:r>
            <a:endParaRPr lang="en-GB" sz="14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status =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computeImage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...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(!aborted) {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pImage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pArrays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[0];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          /* Put the frame number and time stamp into the buffer */</a:t>
            </a:r>
            <a:endParaRPr lang="en-GB" sz="14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pImage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uniqueId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imageCounter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pImage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timeStamp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startTime.secPastEpoch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startTime.nsec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/ 1.e9;          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...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/* Call the </a:t>
            </a:r>
            <a:r>
              <a:rPr lang="en-GB" sz="1400" dirty="0" err="1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NDArray</a:t>
            </a: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 callback */</a:t>
            </a:r>
            <a:endParaRPr lang="en-GB" sz="14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doCallbacksGenericPointer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pImage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NDArrayData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, 0);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...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/* Call the </a:t>
            </a:r>
            <a:r>
              <a:rPr lang="en-GB" sz="1400" dirty="0" err="1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callbacks</a:t>
            </a: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 to update any changes */</a:t>
            </a:r>
            <a:endParaRPr lang="en-GB" sz="14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callParamCallbacks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/* If we are acquiring then sleep for the acquire period minus elapsed time. */</a:t>
            </a:r>
            <a:endParaRPr lang="en-GB" sz="14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(acquire) {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  ...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  status =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epicsEventWaitWithTimeout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stopEventId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, delay);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}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}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endParaRPr lang="en-US" sz="14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simDetector</a:t>
            </a:r>
            <a:r>
              <a:rPr lang="en-GB" dirty="0" smtClean="0"/>
              <a:t> compute image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4375"/>
          </a:xfrm>
        </p:spPr>
        <p:txBody>
          <a:bodyPr>
            <a:noAutofit/>
          </a:bodyPr>
          <a:lstStyle/>
          <a:p>
            <a:pPr mar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/* This is spread over a few different functions to deal with the different types */</a:t>
            </a:r>
          </a:p>
          <a:p>
            <a:pPr mar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simDetector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computeImage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() {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/* </a:t>
            </a:r>
            <a:r>
              <a:rPr lang="en-GB" sz="1400" dirty="0" err="1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Alloc</a:t>
            </a: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 an image from the array pool */</a:t>
            </a:r>
            <a:endParaRPr lang="en-GB" sz="14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dims[3];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ndims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= 2;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dims[0] =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maxSizeX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dims[1] =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maxSizeY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pRaw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pNDArrayPool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alloc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ndims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, dims,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dataType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, 0,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...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/* Fill in the image with dummy data */</a:t>
            </a:r>
            <a:endParaRPr lang="en-GB" sz="14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pMono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= (epicsUInt8 *)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pRaw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pData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incMono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= (epicsUInt8) (gain      *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exposureTime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* 1000.);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...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=0;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sizeY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++) {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(j=0; j&lt;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sizeX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; j++) {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  (*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pMono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++) = (epicsUInt8) (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incMono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* (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gainX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*j +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gainY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));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}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...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endParaRPr lang="en-US" sz="14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Diagnostic camera setup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4365625"/>
            <a:ext cx="8228013" cy="1758950"/>
          </a:xfrm>
        </p:spPr>
        <p:txBody>
          <a:bodyPr/>
          <a:lstStyle/>
          <a:p>
            <a:r>
              <a:rPr lang="en-GB" dirty="0" smtClean="0"/>
              <a:t>Standard group of </a:t>
            </a:r>
            <a:r>
              <a:rPr lang="en-GB" dirty="0" err="1" smtClean="0"/>
              <a:t>plugins</a:t>
            </a:r>
            <a:r>
              <a:rPr lang="en-GB" dirty="0" smtClean="0"/>
              <a:t> used at Diamond</a:t>
            </a:r>
          </a:p>
          <a:p>
            <a:r>
              <a:rPr lang="en-GB" dirty="0" smtClean="0"/>
              <a:t>Detector is usually Firewire or </a:t>
            </a:r>
            <a:r>
              <a:rPr lang="en-GB" dirty="0" err="1" smtClean="0"/>
              <a:t>GigE</a:t>
            </a:r>
            <a:r>
              <a:rPr lang="en-GB" dirty="0" smtClean="0"/>
              <a:t> camera</a:t>
            </a:r>
          </a:p>
          <a:p>
            <a:endParaRPr lang="en-GB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7777162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5699125" cy="1433512"/>
          </a:xfrm>
        </p:spPr>
        <p:txBody>
          <a:bodyPr/>
          <a:lstStyle/>
          <a:p>
            <a:r>
              <a:rPr lang="en-GB" smtClean="0"/>
              <a:t>aravisCamera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9125" cy="4524375"/>
          </a:xfrm>
        </p:spPr>
        <p:txBody>
          <a:bodyPr/>
          <a:lstStyle/>
          <a:p>
            <a:r>
              <a:rPr lang="en-GB" dirty="0" smtClean="0"/>
              <a:t>Generic </a:t>
            </a:r>
            <a:r>
              <a:rPr lang="en-GB" dirty="0" err="1" smtClean="0"/>
              <a:t>GigE</a:t>
            </a:r>
            <a:r>
              <a:rPr lang="en-GB" dirty="0" smtClean="0"/>
              <a:t> driver</a:t>
            </a:r>
          </a:p>
          <a:p>
            <a:r>
              <a:rPr lang="en-GB" dirty="0" smtClean="0"/>
              <a:t>Feature get/set</a:t>
            </a:r>
          </a:p>
          <a:p>
            <a:endParaRPr lang="en-GB" dirty="0" smtClean="0"/>
          </a:p>
        </p:txBody>
      </p:sp>
      <p:pic>
        <p:nvPicPr>
          <p:cNvPr id="11268" name="Picture 2" descr="U:\Docs\Presentations\NOBUGS areaDetector Demo\simDetecto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62780" y="0"/>
            <a:ext cx="29811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:\Docs\Presentations\NOBUGS areaDetector Demo\simDetector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" y="3212976"/>
            <a:ext cx="6005215" cy="3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5699125" cy="1433512"/>
          </a:xfrm>
        </p:spPr>
        <p:txBody>
          <a:bodyPr/>
          <a:lstStyle/>
          <a:p>
            <a:r>
              <a:rPr lang="en-GB" dirty="0" smtClean="0"/>
              <a:t>Adding Metadata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552" y="1484784"/>
            <a:ext cx="8604448" cy="4524375"/>
          </a:xfrm>
        </p:spPr>
        <p:txBody>
          <a:bodyPr/>
          <a:lstStyle/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&lt;Attributes&gt;</a:t>
            </a:r>
            <a:endParaRPr lang="en-GB" sz="14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&lt;Attribute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addr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en-GB" sz="14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"0"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    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datatype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en-GB" sz="14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"INT"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     description=</a:t>
            </a:r>
            <a:r>
              <a:rPr lang="en-GB" sz="14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"Statistics: enable statistics computation"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     name=</a:t>
            </a:r>
            <a:r>
              <a:rPr lang="en-GB" sz="14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GB" sz="1400" dirty="0" err="1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StatsComputeStats</a:t>
            </a:r>
            <a:r>
              <a:rPr lang="en-GB" sz="14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     source=</a:t>
            </a:r>
            <a:r>
              <a:rPr lang="en-GB" sz="14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"COMPUTE_STATISTICS"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     type=</a:t>
            </a:r>
            <a:r>
              <a:rPr lang="en-GB" sz="14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"PARAM"</a:t>
            </a:r>
            <a:r>
              <a:rPr lang="en-GB" sz="14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/&gt;</a:t>
            </a:r>
            <a:endParaRPr lang="en-GB" sz="14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&lt;Attribute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addr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en-GB" sz="14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"0"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    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datatype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en-GB" sz="14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"DOUBLE“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              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description=</a:t>
            </a:r>
            <a:r>
              <a:rPr lang="en-GB" sz="14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"Statistics: minimum value"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     name=</a:t>
            </a:r>
            <a:r>
              <a:rPr lang="en-GB" sz="14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GB" sz="1400" dirty="0" err="1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StatsMin</a:t>
            </a:r>
            <a:r>
              <a:rPr lang="en-GB" sz="14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     source=</a:t>
            </a:r>
            <a:r>
              <a:rPr lang="en-GB" sz="14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"MIN_VALUE"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     type=</a:t>
            </a:r>
            <a:r>
              <a:rPr lang="en-GB" sz="14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"PARAM"</a:t>
            </a:r>
            <a:r>
              <a:rPr lang="en-GB" sz="14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/&gt;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...</a:t>
            </a:r>
            <a:endParaRPr lang="en-GB" sz="14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&lt;/Attributes&gt;</a:t>
            </a:r>
            <a:endParaRPr lang="en-GB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914400" eaLnBrk="1" hangingPunct="1">
              <a:spcBef>
                <a:spcPct val="0"/>
              </a:spcBef>
              <a:buClrTx/>
              <a:buSzTx/>
            </a:pPr>
            <a:endParaRPr lang="en-US" sz="14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endParaRPr lang="en-GB" sz="1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941167"/>
            <a:ext cx="8228013" cy="11834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internal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EPICS PV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Stored </a:t>
            </a:r>
            <a:r>
              <a:rPr lang="en-GB" sz="3200" kern="0" dirty="0" smtClean="0">
                <a:solidFill>
                  <a:srgbClr val="000000"/>
                </a:solidFill>
                <a:latin typeface="+mn-lt"/>
              </a:rPr>
              <a:t>with frame then put in output file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5699125" cy="1433512"/>
          </a:xfrm>
        </p:spPr>
        <p:txBody>
          <a:bodyPr/>
          <a:lstStyle/>
          <a:p>
            <a:r>
              <a:rPr lang="en-GB" dirty="0" smtClean="0"/>
              <a:t>NDROI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9125" cy="4524375"/>
          </a:xfrm>
        </p:spPr>
        <p:txBody>
          <a:bodyPr/>
          <a:lstStyle/>
          <a:p>
            <a:r>
              <a:rPr lang="en-GB" dirty="0" smtClean="0"/>
              <a:t>Region of Interest</a:t>
            </a:r>
          </a:p>
          <a:p>
            <a:r>
              <a:rPr lang="en-GB" dirty="0" smtClean="0"/>
              <a:t>Scale divisor</a:t>
            </a:r>
          </a:p>
          <a:p>
            <a:r>
              <a:rPr lang="en-GB" dirty="0" smtClean="0"/>
              <a:t>Binning</a:t>
            </a:r>
          </a:p>
          <a:p>
            <a:r>
              <a:rPr lang="en-GB" dirty="0" smtClean="0"/>
              <a:t>Some of these functions available in hardware also</a:t>
            </a:r>
          </a:p>
        </p:txBody>
      </p:sp>
      <p:pic>
        <p:nvPicPr>
          <p:cNvPr id="11268" name="Picture 2" descr="U:\Docs\Presentations\NOBUGS areaDetector Demo\simDetecto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62780" y="1"/>
            <a:ext cx="2981115" cy="685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5699125" cy="1433512"/>
          </a:xfrm>
        </p:spPr>
        <p:txBody>
          <a:bodyPr/>
          <a:lstStyle/>
          <a:p>
            <a:r>
              <a:rPr lang="en-GB" dirty="0" err="1" smtClean="0"/>
              <a:t>NDProcess</a:t>
            </a:r>
            <a:endParaRPr lang="en-GB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9125" cy="4524375"/>
          </a:xfrm>
        </p:spPr>
        <p:txBody>
          <a:bodyPr/>
          <a:lstStyle/>
          <a:p>
            <a:r>
              <a:rPr lang="en-GB" dirty="0" smtClean="0"/>
              <a:t>Background Subtraction</a:t>
            </a:r>
          </a:p>
          <a:p>
            <a:r>
              <a:rPr lang="en-GB" dirty="0" smtClean="0"/>
              <a:t>Flat field</a:t>
            </a:r>
          </a:p>
          <a:p>
            <a:r>
              <a:rPr lang="en-GB" dirty="0" smtClean="0"/>
              <a:t>Scale and offset</a:t>
            </a:r>
          </a:p>
          <a:p>
            <a:r>
              <a:rPr lang="en-GB" dirty="0" smtClean="0"/>
              <a:t>Clipping</a:t>
            </a:r>
          </a:p>
          <a:p>
            <a:r>
              <a:rPr lang="en-GB" dirty="0" smtClean="0"/>
              <a:t>Recursive filter</a:t>
            </a:r>
          </a:p>
          <a:p>
            <a:endParaRPr lang="en-GB" dirty="0" smtClean="0"/>
          </a:p>
        </p:txBody>
      </p:sp>
      <p:pic>
        <p:nvPicPr>
          <p:cNvPr id="11268" name="Picture 2" descr="U:\Docs\Presentations\NOBUGS areaDetector Demo\simDetecto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62780" y="1"/>
            <a:ext cx="2981114" cy="685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5699125" cy="1433512"/>
          </a:xfrm>
        </p:spPr>
        <p:txBody>
          <a:bodyPr/>
          <a:lstStyle/>
          <a:p>
            <a:r>
              <a:rPr lang="en-GB" smtClean="0"/>
              <a:t>NDStats</a:t>
            </a:r>
            <a:endParaRPr lang="en-GB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9125" cy="4524375"/>
          </a:xfrm>
        </p:spPr>
        <p:txBody>
          <a:bodyPr/>
          <a:lstStyle/>
          <a:p>
            <a:r>
              <a:rPr lang="en-GB" dirty="0" smtClean="0"/>
              <a:t>Min, Max, Mean</a:t>
            </a:r>
          </a:p>
          <a:p>
            <a:r>
              <a:rPr lang="en-GB" dirty="0" smtClean="0"/>
              <a:t>Centroid + Profiles</a:t>
            </a:r>
          </a:p>
          <a:p>
            <a:r>
              <a:rPr lang="en-GB" dirty="0" smtClean="0"/>
              <a:t>Histogram</a:t>
            </a:r>
          </a:p>
          <a:p>
            <a:endParaRPr lang="en-GB" dirty="0" smtClean="0"/>
          </a:p>
        </p:txBody>
      </p:sp>
      <p:pic>
        <p:nvPicPr>
          <p:cNvPr id="11268" name="Picture 2" descr="U:\Docs\Presentations\NOBUGS areaDetector Demo\simDetecto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62780" y="2"/>
            <a:ext cx="2981114" cy="685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U:\Docs\Presentations\NOBUGS areaDetector Demo\NDStatsProfi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43429"/>
            <a:ext cx="5508103" cy="3514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5699125" cy="1433512"/>
          </a:xfrm>
        </p:spPr>
        <p:txBody>
          <a:bodyPr/>
          <a:lstStyle/>
          <a:p>
            <a:r>
              <a:rPr lang="en-GB" dirty="0" smtClean="0"/>
              <a:t>NDFileHDF5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9125" cy="4524375"/>
          </a:xfrm>
        </p:spPr>
        <p:txBody>
          <a:bodyPr/>
          <a:lstStyle/>
          <a:p>
            <a:r>
              <a:rPr lang="en-GB" dirty="0" smtClean="0"/>
              <a:t>HDF File writing</a:t>
            </a:r>
          </a:p>
          <a:p>
            <a:r>
              <a:rPr lang="en-GB" dirty="0" smtClean="0"/>
              <a:t>Supports writing of metadata</a:t>
            </a:r>
          </a:p>
          <a:p>
            <a:endParaRPr lang="en-GB" dirty="0" smtClean="0"/>
          </a:p>
        </p:txBody>
      </p:sp>
      <p:pic>
        <p:nvPicPr>
          <p:cNvPr id="11268" name="Picture 2" descr="U:\Docs\Presentations\NOBUGS areaDetector Demo\simDetecto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62780" y="2"/>
            <a:ext cx="2981113" cy="685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5699125" cy="1433512"/>
          </a:xfrm>
        </p:spPr>
        <p:txBody>
          <a:bodyPr/>
          <a:lstStyle/>
          <a:p>
            <a:r>
              <a:rPr lang="en-GB" dirty="0" err="1" smtClean="0"/>
              <a:t>ffmpegFile</a:t>
            </a:r>
            <a:endParaRPr lang="en-GB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9125" cy="4524375"/>
          </a:xfrm>
        </p:spPr>
        <p:txBody>
          <a:bodyPr/>
          <a:lstStyle/>
          <a:p>
            <a:r>
              <a:rPr lang="en-GB" dirty="0" smtClean="0"/>
              <a:t>Image and video writing</a:t>
            </a:r>
          </a:p>
          <a:p>
            <a:r>
              <a:rPr lang="en-GB" dirty="0" smtClean="0"/>
              <a:t>Supports PNG, TIFF, BMP, AVI, and anything else </a:t>
            </a:r>
            <a:r>
              <a:rPr lang="en-GB" dirty="0" err="1" smtClean="0"/>
              <a:t>ffmpeg</a:t>
            </a:r>
            <a:r>
              <a:rPr lang="en-GB" dirty="0" smtClean="0"/>
              <a:t> can write</a:t>
            </a:r>
          </a:p>
          <a:p>
            <a:endParaRPr lang="en-GB" dirty="0" smtClean="0"/>
          </a:p>
        </p:txBody>
      </p:sp>
      <p:pic>
        <p:nvPicPr>
          <p:cNvPr id="11268" name="Picture 2" descr="U:\Docs\Presentations\NOBUGS areaDetector Demo\simDetecto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62780" y="3"/>
            <a:ext cx="2981113" cy="685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areaDetector?</a:t>
            </a:r>
          </a:p>
        </p:txBody>
      </p:sp>
      <p:sp>
        <p:nvSpPr>
          <p:cNvPr id="307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C++ framework for detectors in EPICS</a:t>
            </a:r>
          </a:p>
          <a:p>
            <a:r>
              <a:rPr lang="en-GB" smtClean="0"/>
              <a:t>Drivers produces NDArrays of data</a:t>
            </a:r>
          </a:p>
          <a:p>
            <a:r>
              <a:rPr lang="en-GB" smtClean="0"/>
              <a:t>Plugins consume data, do some calculations on it, and possibly produce data too</a:t>
            </a:r>
          </a:p>
          <a:p>
            <a:r>
              <a:rPr lang="en-GB" smtClean="0"/>
              <a:t>Can be rewired on the fly</a:t>
            </a:r>
          </a:p>
          <a:p>
            <a:r>
              <a:rPr lang="en-GB" smtClean="0"/>
              <a:t>Bandwidth throttling for efficient CPU</a:t>
            </a:r>
          </a:p>
          <a:p>
            <a:r>
              <a:rPr lang="en-GB" smtClean="0"/>
              <a:t>Plugins can run in their own threads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5699125" cy="1433512"/>
          </a:xfrm>
        </p:spPr>
        <p:txBody>
          <a:bodyPr/>
          <a:lstStyle/>
          <a:p>
            <a:r>
              <a:rPr lang="en-GB" dirty="0" err="1" smtClean="0"/>
              <a:t>NDOverlay</a:t>
            </a:r>
            <a:endParaRPr lang="en-GB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9125" cy="4524375"/>
          </a:xfrm>
        </p:spPr>
        <p:txBody>
          <a:bodyPr/>
          <a:lstStyle/>
          <a:p>
            <a:r>
              <a:rPr lang="en-GB" dirty="0" smtClean="0"/>
              <a:t>Draw overlay on image</a:t>
            </a:r>
          </a:p>
          <a:p>
            <a:r>
              <a:rPr lang="en-GB" dirty="0" smtClean="0"/>
              <a:t>Cross or Rectangle</a:t>
            </a:r>
          </a:p>
          <a:p>
            <a:endParaRPr lang="en-GB" dirty="0" smtClean="0"/>
          </a:p>
        </p:txBody>
      </p:sp>
      <p:pic>
        <p:nvPicPr>
          <p:cNvPr id="11268" name="Picture 2" descr="U:\Docs\Presentations\NOBUGS areaDetector Demo\simDetecto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62780" y="3"/>
            <a:ext cx="2981112" cy="685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5699125" cy="1433512"/>
          </a:xfrm>
        </p:spPr>
        <p:txBody>
          <a:bodyPr/>
          <a:lstStyle/>
          <a:p>
            <a:r>
              <a:rPr lang="en-GB" dirty="0" err="1" smtClean="0"/>
              <a:t>ffmpegServer</a:t>
            </a:r>
            <a:endParaRPr lang="en-GB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9125" cy="4524375"/>
          </a:xfrm>
        </p:spPr>
        <p:txBody>
          <a:bodyPr/>
          <a:lstStyle/>
          <a:p>
            <a:r>
              <a:rPr lang="en-GB" dirty="0" smtClean="0"/>
              <a:t>Compress to </a:t>
            </a:r>
            <a:r>
              <a:rPr lang="en-GB" dirty="0" err="1" smtClean="0"/>
              <a:t>mjpg</a:t>
            </a:r>
            <a:endParaRPr lang="en-GB" dirty="0" smtClean="0"/>
          </a:p>
          <a:p>
            <a:r>
              <a:rPr lang="en-GB" dirty="0" smtClean="0"/>
              <a:t>Qt Viewer</a:t>
            </a:r>
          </a:p>
          <a:p>
            <a:endParaRPr lang="en-GB" dirty="0" smtClean="0"/>
          </a:p>
        </p:txBody>
      </p:sp>
      <p:pic>
        <p:nvPicPr>
          <p:cNvPr id="11268" name="Picture 2" descr="U:\Docs\Presentations\NOBUGS areaDetector Demo\simDetecto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62780" y="5"/>
            <a:ext cx="2981112" cy="68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U:\Docs\Presentations\NOBUGS areaDetector Demo\ffmpegView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442274"/>
            <a:ext cx="6012160" cy="3415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Demo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5699125" cy="1433512"/>
          </a:xfrm>
        </p:spPr>
        <p:txBody>
          <a:bodyPr/>
          <a:lstStyle/>
          <a:p>
            <a:r>
              <a:rPr lang="en-GB" smtClean="0"/>
              <a:t>simDetector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9125" cy="4524375"/>
          </a:xfrm>
        </p:spPr>
        <p:txBody>
          <a:bodyPr/>
          <a:lstStyle/>
          <a:p>
            <a:r>
              <a:rPr lang="en-GB" smtClean="0"/>
              <a:t>Minimal simulator</a:t>
            </a:r>
          </a:p>
          <a:p>
            <a:r>
              <a:rPr lang="en-GB" smtClean="0"/>
              <a:t>Implements basic features of an areaDetector driver</a:t>
            </a:r>
          </a:p>
          <a:p>
            <a:r>
              <a:rPr lang="en-GB" smtClean="0"/>
              <a:t>Good starting place to develop a new detector driver</a:t>
            </a:r>
          </a:p>
          <a:p>
            <a:endParaRPr lang="en-GB" smtClean="0"/>
          </a:p>
        </p:txBody>
      </p:sp>
      <p:pic>
        <p:nvPicPr>
          <p:cNvPr id="4100" name="Picture 2" descr="U:\Docs\Presentations\NOBUGS areaDetector Demo\simDetec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2675" y="0"/>
            <a:ext cx="2981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5699125" cy="1433512"/>
          </a:xfrm>
        </p:spPr>
        <p:txBody>
          <a:bodyPr/>
          <a:lstStyle/>
          <a:p>
            <a:r>
              <a:rPr lang="en-GB" smtClean="0"/>
              <a:t>NDStdArrays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9125" cy="4524375"/>
          </a:xfrm>
        </p:spPr>
        <p:txBody>
          <a:bodyPr/>
          <a:lstStyle/>
          <a:p>
            <a:r>
              <a:rPr lang="en-GB" smtClean="0"/>
              <a:t>Minimal plugin</a:t>
            </a:r>
          </a:p>
          <a:p>
            <a:r>
              <a:rPr lang="en-GB" smtClean="0"/>
              <a:t>Takes an NDArray and publishes to a standard EPICS waveform record</a:t>
            </a:r>
          </a:p>
          <a:p>
            <a:r>
              <a:rPr lang="en-GB" smtClean="0"/>
              <a:t>Simple display tool, not very efficient as waveform is uncompressed</a:t>
            </a:r>
          </a:p>
        </p:txBody>
      </p:sp>
      <p:pic>
        <p:nvPicPr>
          <p:cNvPr id="5124" name="Picture 2" descr="U:\Docs\Presentations\NOBUGS areaDetector Demo\simDetec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2675" y="0"/>
            <a:ext cx="2981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Demo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8013" cy="452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simDetector</a:t>
            </a:r>
            <a:r>
              <a:rPr lang="en-GB" dirty="0" smtClean="0"/>
              <a:t> class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06082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GB" sz="1400" dirty="0" smtClean="0">
                <a:solidFill>
                  <a:srgbClr val="3F5FBF"/>
                </a:solidFill>
                <a:latin typeface="Consolas" pitchFamily="49" charset="0"/>
                <a:ea typeface="Times New Roman"/>
                <a:cs typeface="Consolas" pitchFamily="49" charset="0"/>
              </a:rPr>
              <a:t>/** Simulation detector driver; demonstrates most of the features that areaDetector drivers can support. */</a:t>
            </a:r>
            <a:endParaRPr lang="en-GB" sz="1400" dirty="0" smtClean="0">
              <a:latin typeface="Consolas" pitchFamily="49" charset="0"/>
              <a:ea typeface="Calibri"/>
              <a:cs typeface="Consolas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ea typeface="Times New Roman"/>
                <a:cs typeface="Consolas" pitchFamily="49" charset="0"/>
              </a:rPr>
              <a:t>class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ea typeface="Times New Roman"/>
                <a:cs typeface="Consolas" pitchFamily="49" charset="0"/>
              </a:rPr>
              <a:t>simDetector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: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ea typeface="Times New Roman"/>
                <a:cs typeface="Consolas" pitchFamily="49" charset="0"/>
              </a:rPr>
              <a:t>public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ea typeface="Times New Roman"/>
                <a:cs typeface="Consolas" pitchFamily="49" charset="0"/>
              </a:rPr>
              <a:t>ADDriver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{</a:t>
            </a:r>
            <a:endParaRPr lang="en-GB" sz="1400" dirty="0" smtClean="0">
              <a:latin typeface="Consolas" pitchFamily="49" charset="0"/>
              <a:ea typeface="Calibri"/>
              <a:cs typeface="Consolas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ea typeface="Times New Roman"/>
                <a:cs typeface="Consolas" pitchFamily="49" charset="0"/>
              </a:rPr>
              <a:t>public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:</a:t>
            </a:r>
            <a:endParaRPr lang="en-GB" sz="1400" dirty="0" smtClean="0">
              <a:latin typeface="Consolas" pitchFamily="49" charset="0"/>
              <a:ea typeface="Calibri"/>
              <a:cs typeface="Consolas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   </a:t>
            </a:r>
            <a:r>
              <a:rPr lang="en-GB" sz="1400" dirty="0" err="1" smtClean="0">
                <a:latin typeface="Consolas" pitchFamily="49" charset="0"/>
                <a:ea typeface="Times New Roman"/>
                <a:cs typeface="Consolas" pitchFamily="49" charset="0"/>
              </a:rPr>
              <a:t>simDetector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(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ea typeface="Times New Roman"/>
                <a:cs typeface="Consolas" pitchFamily="49" charset="0"/>
              </a:rPr>
              <a:t>const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ea typeface="Times New Roman"/>
                <a:cs typeface="Consolas" pitchFamily="49" charset="0"/>
              </a:rPr>
              <a:t>char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*</a:t>
            </a:r>
            <a:r>
              <a:rPr lang="en-GB" sz="1400" dirty="0" err="1" smtClean="0">
                <a:latin typeface="Consolas" pitchFamily="49" charset="0"/>
                <a:ea typeface="Times New Roman"/>
                <a:cs typeface="Consolas" pitchFamily="49" charset="0"/>
              </a:rPr>
              <a:t>portName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, </a:t>
            </a:r>
            <a:r>
              <a:rPr lang="en-GB" sz="1400" b="1" dirty="0" err="1" smtClean="0">
                <a:solidFill>
                  <a:srgbClr val="7F0055"/>
                </a:solidFill>
                <a:latin typeface="Consolas" pitchFamily="49" charset="0"/>
                <a:ea typeface="Times New Roman"/>
                <a:cs typeface="Consolas" pitchFamily="49" charset="0"/>
              </a:rPr>
              <a:t>int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ea typeface="Times New Roman"/>
                <a:cs typeface="Consolas" pitchFamily="49" charset="0"/>
              </a:rPr>
              <a:t>maxSizeX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, </a:t>
            </a:r>
            <a:r>
              <a:rPr lang="en-GB" sz="1400" b="1" dirty="0" err="1" smtClean="0">
                <a:solidFill>
                  <a:srgbClr val="7F0055"/>
                </a:solidFill>
                <a:latin typeface="Consolas" pitchFamily="49" charset="0"/>
                <a:ea typeface="Times New Roman"/>
                <a:cs typeface="Consolas" pitchFamily="49" charset="0"/>
              </a:rPr>
              <a:t>int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ea typeface="Times New Roman"/>
                <a:cs typeface="Consolas" pitchFamily="49" charset="0"/>
              </a:rPr>
              <a:t>maxSizeY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, </a:t>
            </a:r>
            <a:r>
              <a:rPr lang="en-GB" sz="1400" dirty="0" err="1" smtClean="0">
                <a:latin typeface="Consolas" pitchFamily="49" charset="0"/>
                <a:ea typeface="Times New Roman"/>
                <a:cs typeface="Consolas" pitchFamily="49" charset="0"/>
              </a:rPr>
              <a:t>NDDataType_t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ea typeface="Times New Roman"/>
                <a:cs typeface="Consolas" pitchFamily="49" charset="0"/>
              </a:rPr>
              <a:t>dataType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,</a:t>
            </a:r>
            <a:endParaRPr lang="en-GB" sz="1400" dirty="0" smtClean="0">
              <a:latin typeface="Consolas" pitchFamily="49" charset="0"/>
              <a:ea typeface="Calibri"/>
              <a:cs typeface="Consolas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               </a:t>
            </a:r>
            <a:r>
              <a:rPr lang="en-GB" sz="1400" b="1" dirty="0" err="1" smtClean="0">
                <a:solidFill>
                  <a:srgbClr val="7F0055"/>
                </a:solidFill>
                <a:latin typeface="Consolas" pitchFamily="49" charset="0"/>
                <a:ea typeface="Times New Roman"/>
                <a:cs typeface="Consolas" pitchFamily="49" charset="0"/>
              </a:rPr>
              <a:t>int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ea typeface="Times New Roman"/>
                <a:cs typeface="Consolas" pitchFamily="49" charset="0"/>
              </a:rPr>
              <a:t>maxBuffers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, </a:t>
            </a:r>
            <a:r>
              <a:rPr lang="en-GB" sz="1400" b="1" dirty="0" err="1" smtClean="0">
                <a:solidFill>
                  <a:srgbClr val="7F0055"/>
                </a:solidFill>
                <a:latin typeface="Consolas" pitchFamily="49" charset="0"/>
                <a:ea typeface="Times New Roman"/>
                <a:cs typeface="Consolas" pitchFamily="49" charset="0"/>
              </a:rPr>
              <a:t>size_t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ea typeface="Times New Roman"/>
                <a:cs typeface="Consolas" pitchFamily="49" charset="0"/>
              </a:rPr>
              <a:t>maxMemory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,</a:t>
            </a:r>
            <a:endParaRPr lang="en-GB" sz="1400" dirty="0" smtClean="0">
              <a:latin typeface="Consolas" pitchFamily="49" charset="0"/>
              <a:ea typeface="Calibri"/>
              <a:cs typeface="Consolas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               </a:t>
            </a:r>
            <a:r>
              <a:rPr lang="en-GB" sz="1400" b="1" dirty="0" err="1" smtClean="0">
                <a:solidFill>
                  <a:srgbClr val="7F0055"/>
                </a:solidFill>
                <a:latin typeface="Consolas" pitchFamily="49" charset="0"/>
                <a:ea typeface="Times New Roman"/>
                <a:cs typeface="Consolas" pitchFamily="49" charset="0"/>
              </a:rPr>
              <a:t>int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priority, </a:t>
            </a:r>
            <a:r>
              <a:rPr lang="en-GB" sz="1400" b="1" dirty="0" err="1" smtClean="0">
                <a:solidFill>
                  <a:srgbClr val="7F0055"/>
                </a:solidFill>
                <a:latin typeface="Consolas" pitchFamily="49" charset="0"/>
                <a:ea typeface="Times New Roman"/>
                <a:cs typeface="Consolas" pitchFamily="49" charset="0"/>
              </a:rPr>
              <a:t>int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ea typeface="Times New Roman"/>
                <a:cs typeface="Consolas" pitchFamily="49" charset="0"/>
              </a:rPr>
              <a:t>stackSize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);</a:t>
            </a:r>
            <a:endParaRPr lang="en-GB" sz="1400" dirty="0" smtClean="0">
              <a:latin typeface="Consolas" pitchFamily="49" charset="0"/>
              <a:ea typeface="Calibri"/>
              <a:cs typeface="Consolas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 </a:t>
            </a:r>
            <a:endParaRPr lang="en-GB" sz="1400" dirty="0" smtClean="0">
              <a:latin typeface="Consolas" pitchFamily="49" charset="0"/>
              <a:ea typeface="Calibri"/>
              <a:cs typeface="Consolas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   </a:t>
            </a: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ea typeface="Times New Roman"/>
                <a:cs typeface="Consolas" pitchFamily="49" charset="0"/>
              </a:rPr>
              <a:t>/* These are the methods that we override from </a:t>
            </a:r>
            <a:r>
              <a:rPr lang="en-GB" sz="1400" dirty="0" err="1" smtClean="0">
                <a:solidFill>
                  <a:srgbClr val="3F7F59"/>
                </a:solidFill>
                <a:latin typeface="Consolas" pitchFamily="49" charset="0"/>
                <a:ea typeface="Times New Roman"/>
                <a:cs typeface="Consolas" pitchFamily="49" charset="0"/>
              </a:rPr>
              <a:t>ADDriver</a:t>
            </a: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ea typeface="Times New Roman"/>
                <a:cs typeface="Consolas" pitchFamily="49" charset="0"/>
              </a:rPr>
              <a:t> */</a:t>
            </a:r>
            <a:endParaRPr lang="en-GB" sz="1400" dirty="0" smtClean="0">
              <a:latin typeface="Consolas" pitchFamily="49" charset="0"/>
              <a:ea typeface="Calibri"/>
              <a:cs typeface="Consolas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  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ea typeface="Times New Roman"/>
                <a:cs typeface="Consolas" pitchFamily="49" charset="0"/>
              </a:rPr>
              <a:t>virtual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ea typeface="Times New Roman"/>
                <a:cs typeface="Consolas" pitchFamily="49" charset="0"/>
              </a:rPr>
              <a:t>asynStatus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writeInt32(</a:t>
            </a:r>
            <a:r>
              <a:rPr lang="en-GB" sz="1400" dirty="0" err="1" smtClean="0">
                <a:latin typeface="Consolas" pitchFamily="49" charset="0"/>
                <a:ea typeface="Times New Roman"/>
                <a:cs typeface="Consolas" pitchFamily="49" charset="0"/>
              </a:rPr>
              <a:t>asynUser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*</a:t>
            </a:r>
            <a:r>
              <a:rPr lang="en-GB" sz="1400" dirty="0" err="1" smtClean="0">
                <a:latin typeface="Consolas" pitchFamily="49" charset="0"/>
                <a:ea typeface="Times New Roman"/>
                <a:cs typeface="Consolas" pitchFamily="49" charset="0"/>
              </a:rPr>
              <a:t>pasynUser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, epicsInt32 value);</a:t>
            </a:r>
            <a:endParaRPr lang="en-GB" sz="1400" dirty="0" smtClean="0">
              <a:latin typeface="Consolas" pitchFamily="49" charset="0"/>
              <a:ea typeface="Calibri"/>
              <a:cs typeface="Consolas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  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ea typeface="Times New Roman"/>
                <a:cs typeface="Consolas" pitchFamily="49" charset="0"/>
              </a:rPr>
              <a:t>virtual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ea typeface="Times New Roman"/>
                <a:cs typeface="Consolas" pitchFamily="49" charset="0"/>
              </a:rPr>
              <a:t>asynStatus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writeFloat64(</a:t>
            </a:r>
            <a:r>
              <a:rPr lang="en-GB" sz="1400" dirty="0" err="1" smtClean="0">
                <a:latin typeface="Consolas" pitchFamily="49" charset="0"/>
                <a:ea typeface="Times New Roman"/>
                <a:cs typeface="Consolas" pitchFamily="49" charset="0"/>
              </a:rPr>
              <a:t>asynUser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*</a:t>
            </a:r>
            <a:r>
              <a:rPr lang="en-GB" sz="1400" dirty="0" err="1" smtClean="0">
                <a:latin typeface="Consolas" pitchFamily="49" charset="0"/>
                <a:ea typeface="Times New Roman"/>
                <a:cs typeface="Consolas" pitchFamily="49" charset="0"/>
              </a:rPr>
              <a:t>pasynUser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, epicsFloat64 value);</a:t>
            </a:r>
            <a:endParaRPr lang="en-GB" sz="1400" dirty="0" smtClean="0">
              <a:latin typeface="Consolas" pitchFamily="49" charset="0"/>
              <a:ea typeface="Calibri"/>
              <a:cs typeface="Consolas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ea typeface="Times New Roman"/>
                <a:cs typeface="Consolas" pitchFamily="49" charset="0"/>
              </a:rPr>
              <a:t>    void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ea typeface="Times New Roman"/>
                <a:cs typeface="Consolas" pitchFamily="49" charset="0"/>
              </a:rPr>
              <a:t>simTask</a:t>
            </a:r>
            <a:r>
              <a:rPr lang="en-GB" sz="1400" dirty="0" smtClean="0">
                <a:latin typeface="Consolas" pitchFamily="49" charset="0"/>
                <a:ea typeface="Times New Roman"/>
                <a:cs typeface="Consolas" pitchFamily="49" charset="0"/>
              </a:rPr>
              <a:t>(); </a:t>
            </a:r>
            <a:r>
              <a:rPr lang="en-GB" sz="1400" dirty="0" smtClean="0">
                <a:solidFill>
                  <a:srgbClr val="3F5FBF"/>
                </a:solidFill>
                <a:latin typeface="Consolas" pitchFamily="49" charset="0"/>
                <a:ea typeface="Times New Roman"/>
                <a:cs typeface="Consolas" pitchFamily="49" charset="0"/>
              </a:rPr>
              <a:t>/**&lt; Should be private, but gets called from C, so must be public */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endParaRPr lang="en-GB" sz="1400" dirty="0" smtClean="0">
              <a:solidFill>
                <a:srgbClr val="3F5FBF"/>
              </a:solidFill>
              <a:latin typeface="Consolas" pitchFamily="49" charset="0"/>
              <a:ea typeface="Calibri"/>
              <a:cs typeface="Consolas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endParaRPr lang="en-GB" sz="1400" dirty="0" smtClean="0">
              <a:solidFill>
                <a:srgbClr val="3F5FBF"/>
              </a:solidFill>
              <a:latin typeface="Consolas" pitchFamily="49" charset="0"/>
              <a:ea typeface="Calibri"/>
              <a:cs typeface="Consolas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endParaRPr lang="en-GB" sz="1400" dirty="0" smtClean="0">
              <a:solidFill>
                <a:srgbClr val="3F5FBF"/>
              </a:solidFill>
              <a:latin typeface="Consolas" pitchFamily="49" charset="0"/>
              <a:ea typeface="Calibri"/>
              <a:cs typeface="Consolas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endParaRPr lang="en-GB" sz="1400" dirty="0" smtClean="0">
              <a:latin typeface="Consolas" pitchFamily="49" charset="0"/>
              <a:ea typeface="Calibri"/>
              <a:cs typeface="Consolas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endParaRPr lang="en-GB" sz="1400" dirty="0" smtClean="0">
              <a:latin typeface="Consolas" pitchFamily="49" charset="0"/>
              <a:ea typeface="Calibri"/>
              <a:cs typeface="Consolas" pitchFamily="49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GB" sz="14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simDetector</a:t>
            </a:r>
            <a:r>
              <a:rPr lang="en-GB" dirty="0" smtClean="0"/>
              <a:t>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4375"/>
          </a:xfrm>
        </p:spPr>
        <p:txBody>
          <a:bodyPr>
            <a:normAutofit/>
          </a:bodyPr>
          <a:lstStyle/>
          <a:p>
            <a:pPr mar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solidFill>
                  <a:srgbClr val="3F5FBF"/>
                </a:solidFill>
                <a:latin typeface="Consolas" pitchFamily="49" charset="0"/>
                <a:ea typeface="Times New Roman"/>
                <a:cs typeface="Consolas" pitchFamily="49" charset="0"/>
              </a:rPr>
              <a:t>/** Define the additional properties that </a:t>
            </a:r>
            <a:r>
              <a:rPr lang="en-GB" sz="1400" dirty="0" err="1" smtClean="0">
                <a:solidFill>
                  <a:srgbClr val="3F5FBF"/>
                </a:solidFill>
                <a:latin typeface="Consolas" pitchFamily="49" charset="0"/>
                <a:ea typeface="Times New Roman"/>
                <a:cs typeface="Consolas" pitchFamily="49" charset="0"/>
              </a:rPr>
              <a:t>simDetector</a:t>
            </a:r>
            <a:r>
              <a:rPr lang="en-GB" sz="1400" dirty="0" smtClean="0">
                <a:solidFill>
                  <a:srgbClr val="3F5FBF"/>
                </a:solidFill>
                <a:latin typeface="Consolas" pitchFamily="49" charset="0"/>
                <a:ea typeface="Times New Roman"/>
                <a:cs typeface="Consolas" pitchFamily="49" charset="0"/>
              </a:rPr>
              <a:t> supports. */</a:t>
            </a:r>
            <a:endParaRPr lang="en-GB" sz="1400" dirty="0" smtClean="0">
              <a:latin typeface="Consolas" pitchFamily="49" charset="0"/>
              <a:ea typeface="Calibri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b="1" kern="12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en-GB" sz="1400" kern="1200" dirty="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kern="12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b="1" kern="1200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GB" sz="1400" kern="1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1400" kern="1200" dirty="0" err="1" smtClean="0">
                <a:latin typeface="Consolas" pitchFamily="49" charset="0"/>
                <a:cs typeface="Consolas" pitchFamily="49" charset="0"/>
              </a:rPr>
              <a:t>SimGainX</a:t>
            </a:r>
            <a:r>
              <a:rPr lang="en-GB" sz="1400" kern="12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kern="12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    #define FIRST_SIM_PARAM </a:t>
            </a:r>
            <a:r>
              <a:rPr lang="en-GB" sz="1400" kern="1200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SimGainX</a:t>
            </a:r>
            <a:endParaRPr lang="en-GB" sz="1400" kern="12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kern="12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b="1" kern="1200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GB" sz="1400" kern="1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1400" kern="1200" dirty="0" err="1" smtClean="0">
                <a:latin typeface="Consolas" pitchFamily="49" charset="0"/>
                <a:cs typeface="Consolas" pitchFamily="49" charset="0"/>
              </a:rPr>
              <a:t>SimGainY</a:t>
            </a:r>
            <a:r>
              <a:rPr lang="en-GB" sz="1400" kern="12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kern="1200" dirty="0" smtClean="0">
                <a:latin typeface="Consolas" pitchFamily="49" charset="0"/>
                <a:cs typeface="Consolas" pitchFamily="49" charset="0"/>
              </a:rPr>
              <a:t>    ...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kern="12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b="1" kern="1200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GB" sz="1400" kern="1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1400" kern="1200" dirty="0" err="1" smtClean="0">
                <a:latin typeface="Consolas" pitchFamily="49" charset="0"/>
                <a:cs typeface="Consolas" pitchFamily="49" charset="0"/>
              </a:rPr>
              <a:t>SimPeakHeightVariation</a:t>
            </a:r>
            <a:r>
              <a:rPr lang="en-GB" sz="1400" kern="12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kern="12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    #define LAST_SIM_PARAM </a:t>
            </a:r>
            <a:r>
              <a:rPr lang="en-GB" sz="1400" kern="1200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SimPeakHeightVariation</a:t>
            </a:r>
            <a:endParaRPr lang="en-GB" sz="1400" kern="1200" dirty="0" smtClean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kern="12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#define NUM_SIM_PARAMS (&amp;LAST_SIM_PARAM - &amp;FIRST_SIM_PARAM + 1)</a:t>
            </a:r>
            <a:endParaRPr lang="en-GB" sz="1400" kern="12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endParaRPr lang="en-GB" sz="1400" kern="1200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solidFill>
                  <a:srgbClr val="3F5FBF"/>
                </a:solidFill>
                <a:latin typeface="Consolas" pitchFamily="49" charset="0"/>
                <a:ea typeface="Times New Roman"/>
                <a:cs typeface="Consolas" pitchFamily="49" charset="0"/>
              </a:rPr>
              <a:t>/** Define the strings for these properties that the EPICS records use. */</a:t>
            </a:r>
            <a:endParaRPr lang="en-GB" sz="1400" kern="12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kern="12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#define </a:t>
            </a:r>
            <a:r>
              <a:rPr lang="en-GB" sz="1400" kern="1200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SimGainXString</a:t>
            </a:r>
            <a:r>
              <a:rPr lang="en-GB" sz="1400" kern="12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    </a:t>
            </a:r>
            <a:r>
              <a:rPr lang="en-GB" sz="1400" kern="12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"SIM_GAIN_X"</a:t>
            </a:r>
            <a:endParaRPr lang="en-GB" sz="1400" kern="12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kern="12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#define </a:t>
            </a:r>
            <a:r>
              <a:rPr lang="en-GB" sz="1400" kern="1200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SimGainYString</a:t>
            </a:r>
            <a:r>
              <a:rPr lang="en-GB" sz="1400" kern="12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    </a:t>
            </a:r>
            <a:r>
              <a:rPr lang="en-GB" sz="1400" kern="12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"SIM_GAIN_Y"</a:t>
            </a:r>
            <a:endParaRPr lang="en-GB" sz="1400" kern="12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kern="12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...</a:t>
            </a:r>
            <a:endParaRPr lang="en-GB" sz="1400" kern="12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kern="12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#define </a:t>
            </a:r>
            <a:r>
              <a:rPr lang="en-GB" sz="1400" kern="1200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SimPeakHeightVariationString</a:t>
            </a:r>
            <a:r>
              <a:rPr lang="en-GB" sz="1400" kern="1200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GB" sz="1400" kern="12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"SIM_PEAK_HEIGHT_VARIATION"</a:t>
            </a:r>
            <a:endParaRPr lang="en-GB" sz="1400" kern="12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endParaRPr lang="en-US" sz="1800" kern="1200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simDetector</a:t>
            </a:r>
            <a:r>
              <a:rPr lang="en-GB" dirty="0" smtClean="0"/>
              <a:t> constructor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4375"/>
          </a:xfrm>
        </p:spPr>
        <p:txBody>
          <a:bodyPr>
            <a:noAutofit/>
          </a:bodyPr>
          <a:lstStyle/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simDetector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simDetector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char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portName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GB" sz="14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maxSizeX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GB" sz="14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maxSizeY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, 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              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NDDataType_t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dataType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GB" sz="14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maxBuffers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GB" sz="14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size_t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maxMemory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               </a:t>
            </a:r>
            <a:r>
              <a:rPr lang="en-GB" sz="14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priority, </a:t>
            </a:r>
            <a:r>
              <a:rPr lang="en-GB" sz="14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stackSize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) :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ADDriver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portName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, ...) {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/* Create the </a:t>
            </a:r>
            <a:r>
              <a:rPr lang="en-GB" sz="1400" dirty="0" err="1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epicsEvents</a:t>
            </a: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 for signalling to the simulate task */</a:t>
            </a:r>
            <a:endParaRPr lang="en-GB" sz="14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startEventId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epicsEventCreate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epicsEventEmpty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...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/* Create some parameters */</a:t>
            </a:r>
            <a:endParaRPr lang="en-GB" sz="14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createParam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SimGainXString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,       asynParamFloat64, &amp;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SimGainX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createParam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SimGainYString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,       asynParamFloat64, &amp;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SimGainY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...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    /* Set some default values for parameters */</a:t>
            </a:r>
            <a:endParaRPr lang="en-GB" sz="14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status = 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setStringParam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ADManufacturer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GB" sz="14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"Simulated detector"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status |=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setStringParam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ADModel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GB" sz="14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"Basic simulator"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...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/* Create the thread that updates the images */</a:t>
            </a:r>
            <a:endParaRPr lang="en-GB" sz="14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status = (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epicsThreadCreate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GB" sz="14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GB" sz="1400" dirty="0" err="1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SimDetTask</a:t>
            </a:r>
            <a:r>
              <a:rPr lang="en-GB" sz="1400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                     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epicsThreadPriorityMedium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                     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epicsThreadGetStackSize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epicsThreadStackMedium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),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                      (EPICSTHREADFUNC)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simTaskC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                     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) ==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endParaRPr lang="en-US" sz="14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n-GB" sz="14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simDetector</a:t>
            </a:r>
            <a:r>
              <a:rPr lang="en-GB" dirty="0" smtClean="0"/>
              <a:t> set parameter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4375"/>
          </a:xfrm>
        </p:spPr>
        <p:txBody>
          <a:bodyPr>
            <a:noAutofit/>
          </a:bodyPr>
          <a:lstStyle/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asynStatus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simDetector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::writeInt32(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asynUser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pasynUser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, epicsInt32 value) {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function =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pasynUser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-&gt;reason;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...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status =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setIntegerParam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(function, value);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/* For a real detector this is where the parameter is sent to the hardware */</a:t>
            </a:r>
            <a:endParaRPr lang="en-GB" sz="14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(function ==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ADAcquire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(value &amp;&amp; ((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adstatus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==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ADStatusIdle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) ||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adstatus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==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ADStatusError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)) {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/* Send an event to wake up the simulation task.</a:t>
            </a:r>
            <a:endParaRPr lang="en-GB" sz="14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epicsEventSignal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startEventId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); 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}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...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}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((function ==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NDDataType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) || (function ==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NDColorMode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)) {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status =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setIntegerParam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SimResetImage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, 1);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}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/* If this parameter belongs to a base class call its method */</a:t>
            </a:r>
            <a:endParaRPr lang="en-GB" sz="14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GB" sz="14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(function &lt; FIRST_SIM_DETECTOR_PARAM) 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        status =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ADDriver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::writeInt32(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pasynUser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, value);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/* Do </a:t>
            </a:r>
            <a:r>
              <a:rPr lang="en-GB" sz="1400" dirty="0" err="1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callbacks</a:t>
            </a:r>
            <a:r>
              <a:rPr lang="en-GB" sz="1400" dirty="0" smtClean="0">
                <a:solidFill>
                  <a:srgbClr val="3F7F59"/>
                </a:solidFill>
                <a:latin typeface="Consolas" pitchFamily="49" charset="0"/>
                <a:cs typeface="Consolas" pitchFamily="49" charset="0"/>
              </a:rPr>
              <a:t> so higher layers see any changes */</a:t>
            </a:r>
            <a:endParaRPr lang="en-GB" sz="1400" dirty="0" smtClean="0">
              <a:latin typeface="Consolas" pitchFamily="49" charset="0"/>
              <a:cs typeface="Consolas" pitchFamily="49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sz="1400" dirty="0" err="1" smtClean="0">
                <a:latin typeface="Consolas" pitchFamily="49" charset="0"/>
                <a:cs typeface="Consolas" pitchFamily="49" charset="0"/>
              </a:rPr>
              <a:t>callParamCallbacks</a:t>
            </a: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    ...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GB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endParaRPr lang="en-US" sz="14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n-GB" sz="14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LGC Sans"/>
        <a:cs typeface="DejaVu LGC Sans"/>
      </a:majorFont>
      <a:minorFont>
        <a:latin typeface="Calibri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5287</TotalTime>
  <Words>1012</Words>
  <Application>Microsoft Office PowerPoint</Application>
  <PresentationFormat>On-screen Show (4:3)</PresentationFormat>
  <Paragraphs>206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What is areaDetector?</vt:lpstr>
      <vt:lpstr>simDetector</vt:lpstr>
      <vt:lpstr>NDStdArrays</vt:lpstr>
      <vt:lpstr>Demo</vt:lpstr>
      <vt:lpstr>simDetector class </vt:lpstr>
      <vt:lpstr>simDetector parameters</vt:lpstr>
      <vt:lpstr>simDetector constructor</vt:lpstr>
      <vt:lpstr>simDetector set parameter</vt:lpstr>
      <vt:lpstr>simDetector sim task</vt:lpstr>
      <vt:lpstr>simDetector compute image</vt:lpstr>
      <vt:lpstr>Diagnostic camera setup</vt:lpstr>
      <vt:lpstr>aravisCamera</vt:lpstr>
      <vt:lpstr>Adding Metadata</vt:lpstr>
      <vt:lpstr>NDROI</vt:lpstr>
      <vt:lpstr>NDProcess</vt:lpstr>
      <vt:lpstr>NDStats</vt:lpstr>
      <vt:lpstr>NDFileHDF5</vt:lpstr>
      <vt:lpstr>ffmpegFile</vt:lpstr>
      <vt:lpstr>NDOverlay</vt:lpstr>
      <vt:lpstr>ffmpegServer</vt:lpstr>
      <vt:lpstr>Demo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Diamond template</dc:title>
  <dc:creator>Chris Matthews</dc:creator>
  <cp:lastModifiedBy>tmc43</cp:lastModifiedBy>
  <cp:revision>258</cp:revision>
  <cp:lastPrinted>1601-01-01T00:00:00Z</cp:lastPrinted>
  <dcterms:created xsi:type="dcterms:W3CDTF">2007-04-29T14:34:10Z</dcterms:created>
  <dcterms:modified xsi:type="dcterms:W3CDTF">2012-09-26T15:37:21Z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0">
    <vt:lpwstr>Sarah Bucknall</vt:lpwstr>
  </property>
</Properties>
</file>