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29" r:id="rId2"/>
    <p:sldId id="344" r:id="rId3"/>
    <p:sldId id="345" r:id="rId4"/>
    <p:sldId id="346" r:id="rId5"/>
    <p:sldId id="371" r:id="rId6"/>
    <p:sldId id="347" r:id="rId7"/>
    <p:sldId id="366" r:id="rId8"/>
    <p:sldId id="348" r:id="rId9"/>
    <p:sldId id="368" r:id="rId10"/>
    <p:sldId id="349" r:id="rId11"/>
    <p:sldId id="360" r:id="rId12"/>
    <p:sldId id="361" r:id="rId13"/>
    <p:sldId id="358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9" r:id="rId22"/>
    <p:sldId id="362" r:id="rId23"/>
    <p:sldId id="364" r:id="rId24"/>
    <p:sldId id="363" r:id="rId25"/>
    <p:sldId id="365" r:id="rId26"/>
    <p:sldId id="367" r:id="rId27"/>
    <p:sldId id="369" r:id="rId28"/>
    <p:sldId id="3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11" autoAdjust="0"/>
  </p:normalViewPr>
  <p:slideViewPr>
    <p:cSldViewPr>
      <p:cViewPr>
        <p:scale>
          <a:sx n="100" d="100"/>
          <a:sy n="100" d="100"/>
        </p:scale>
        <p:origin x="-216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D725E-BA13-4F53-9D6D-72F24A104CC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AEF31E-FDF6-48B6-8C7B-C42AF78A0C28}">
      <dgm:prSet phldrT="[Text]"/>
      <dgm:spPr/>
      <dgm:t>
        <a:bodyPr/>
        <a:lstStyle/>
        <a:p>
          <a:r>
            <a:rPr lang="en-GB" dirty="0" err="1" smtClean="0"/>
            <a:t>NeslabRte</a:t>
          </a:r>
          <a:endParaRPr lang="en-GB" dirty="0"/>
        </a:p>
      </dgm:t>
    </dgm:pt>
    <dgm:pt modelId="{79DA7F70-CA8B-47F5-AB44-86582F8324ED}" type="parTrans" cxnId="{1AB2E565-559B-48BF-8CC0-E3FC5435EA6A}">
      <dgm:prSet/>
      <dgm:spPr/>
      <dgm:t>
        <a:bodyPr/>
        <a:lstStyle/>
        <a:p>
          <a:endParaRPr lang="en-GB"/>
        </a:p>
      </dgm:t>
    </dgm:pt>
    <dgm:pt modelId="{FDF1B2BC-AEC5-4365-B05D-84A025737006}" type="sibTrans" cxnId="{1AB2E565-559B-48BF-8CC0-E3FC5435EA6A}">
      <dgm:prSet/>
      <dgm:spPr/>
      <dgm:t>
        <a:bodyPr/>
        <a:lstStyle/>
        <a:p>
          <a:endParaRPr lang="en-GB"/>
        </a:p>
      </dgm:t>
    </dgm:pt>
    <dgm:pt modelId="{3EDA093A-9FDC-47E5-B643-E54168768E3B}">
      <dgm:prSet phldrT="[Text]"/>
      <dgm:spPr/>
      <dgm:t>
        <a:bodyPr/>
        <a:lstStyle/>
        <a:p>
          <a:r>
            <a:rPr lang="en-GB" dirty="0" err="1" smtClean="0"/>
            <a:t>NeslabRteApp</a:t>
          </a:r>
          <a:endParaRPr lang="en-GB" dirty="0"/>
        </a:p>
      </dgm:t>
    </dgm:pt>
    <dgm:pt modelId="{89D13B29-B643-4773-B8A4-8F2B29BF8309}" type="parTrans" cxnId="{032F6E55-C88D-4644-9602-CF72AFB6B274}">
      <dgm:prSet/>
      <dgm:spPr/>
      <dgm:t>
        <a:bodyPr/>
        <a:lstStyle/>
        <a:p>
          <a:endParaRPr lang="en-GB"/>
        </a:p>
      </dgm:t>
    </dgm:pt>
    <dgm:pt modelId="{1A1CA818-3208-4558-8999-DC02FD9D4C7A}" type="sibTrans" cxnId="{032F6E55-C88D-4644-9602-CF72AFB6B274}">
      <dgm:prSet/>
      <dgm:spPr/>
      <dgm:t>
        <a:bodyPr/>
        <a:lstStyle/>
        <a:p>
          <a:endParaRPr lang="en-GB"/>
        </a:p>
      </dgm:t>
    </dgm:pt>
    <dgm:pt modelId="{CC94BE2E-AE87-4DD0-9A2F-BBEC6F21290E}">
      <dgm:prSet phldrT="[Text]"/>
      <dgm:spPr/>
      <dgm:t>
        <a:bodyPr/>
        <a:lstStyle/>
        <a:p>
          <a:r>
            <a:rPr lang="en-GB" dirty="0" err="1" smtClean="0"/>
            <a:t>src</a:t>
          </a:r>
          <a:endParaRPr lang="en-GB" dirty="0"/>
        </a:p>
      </dgm:t>
    </dgm:pt>
    <dgm:pt modelId="{7A48F14D-D595-4EB9-9C68-9D2D8DC0A57C}" type="parTrans" cxnId="{87E2757F-64A4-4829-8E2F-879CE6BE4B20}">
      <dgm:prSet/>
      <dgm:spPr/>
      <dgm:t>
        <a:bodyPr/>
        <a:lstStyle/>
        <a:p>
          <a:endParaRPr lang="en-GB"/>
        </a:p>
      </dgm:t>
    </dgm:pt>
    <dgm:pt modelId="{83F87A43-FB6B-457E-9E88-633D744D4D08}" type="sibTrans" cxnId="{87E2757F-64A4-4829-8E2F-879CE6BE4B20}">
      <dgm:prSet/>
      <dgm:spPr/>
      <dgm:t>
        <a:bodyPr/>
        <a:lstStyle/>
        <a:p>
          <a:endParaRPr lang="en-GB"/>
        </a:p>
      </dgm:t>
    </dgm:pt>
    <dgm:pt modelId="{D251E10D-0DAB-41F3-B1E7-B43E6CA43110}">
      <dgm:prSet phldrT="[Text]"/>
      <dgm:spPr/>
      <dgm:t>
        <a:bodyPr/>
        <a:lstStyle/>
        <a:p>
          <a:r>
            <a:rPr lang="en-GB" dirty="0" smtClean="0"/>
            <a:t>Db</a:t>
          </a:r>
          <a:endParaRPr lang="en-GB" dirty="0"/>
        </a:p>
      </dgm:t>
    </dgm:pt>
    <dgm:pt modelId="{793A5418-1C8E-4019-B50A-497D216DE10D}" type="parTrans" cxnId="{2E1E4613-000E-4A8D-AD7D-8F07FD85D9F2}">
      <dgm:prSet/>
      <dgm:spPr/>
      <dgm:t>
        <a:bodyPr/>
        <a:lstStyle/>
        <a:p>
          <a:endParaRPr lang="en-GB"/>
        </a:p>
      </dgm:t>
    </dgm:pt>
    <dgm:pt modelId="{98155D5F-0CF6-4069-AF48-3F92855CF0E9}" type="sibTrans" cxnId="{2E1E4613-000E-4A8D-AD7D-8F07FD85D9F2}">
      <dgm:prSet/>
      <dgm:spPr/>
      <dgm:t>
        <a:bodyPr/>
        <a:lstStyle/>
        <a:p>
          <a:endParaRPr lang="en-GB"/>
        </a:p>
      </dgm:t>
    </dgm:pt>
    <dgm:pt modelId="{C00A68FA-899D-459A-B768-47D306C21A98}">
      <dgm:prSet phldrT="[Text]"/>
      <dgm:spPr/>
      <dgm:t>
        <a:bodyPr/>
        <a:lstStyle/>
        <a:p>
          <a:r>
            <a:rPr lang="en-GB" dirty="0" smtClean="0"/>
            <a:t>configure</a:t>
          </a:r>
          <a:endParaRPr lang="en-GB" dirty="0"/>
        </a:p>
      </dgm:t>
    </dgm:pt>
    <dgm:pt modelId="{920E350A-B523-4191-B1A5-E9CFF5839066}" type="parTrans" cxnId="{91E2A5A6-BDFA-4DEE-9E48-DF5CE5C04FFA}">
      <dgm:prSet/>
      <dgm:spPr/>
      <dgm:t>
        <a:bodyPr/>
        <a:lstStyle/>
        <a:p>
          <a:endParaRPr lang="en-GB"/>
        </a:p>
      </dgm:t>
    </dgm:pt>
    <dgm:pt modelId="{94203384-1E73-4A07-8FFE-6F0A19EF4BDE}" type="sibTrans" cxnId="{91E2A5A6-BDFA-4DEE-9E48-DF5CE5C04FFA}">
      <dgm:prSet/>
      <dgm:spPr/>
      <dgm:t>
        <a:bodyPr/>
        <a:lstStyle/>
        <a:p>
          <a:endParaRPr lang="en-GB"/>
        </a:p>
      </dgm:t>
    </dgm:pt>
    <dgm:pt modelId="{82D684D6-218D-4547-A85B-7CD33C0A5462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smtClean="0"/>
            <a:t>RELEASE</a:t>
          </a:r>
          <a:endParaRPr lang="en-GB" dirty="0"/>
        </a:p>
      </dgm:t>
    </dgm:pt>
    <dgm:pt modelId="{3B6F6A78-BA5C-4144-982D-20E000C736FD}" type="parTrans" cxnId="{8248463A-A5BD-4576-AD31-06316AFDF0AD}">
      <dgm:prSet/>
      <dgm:spPr/>
      <dgm:t>
        <a:bodyPr/>
        <a:lstStyle/>
        <a:p>
          <a:endParaRPr lang="en-GB"/>
        </a:p>
      </dgm:t>
    </dgm:pt>
    <dgm:pt modelId="{2AC210FA-A011-4A6D-96F1-7334138C656F}" type="sibTrans" cxnId="{8248463A-A5BD-4576-AD31-06316AFDF0AD}">
      <dgm:prSet/>
      <dgm:spPr/>
      <dgm:t>
        <a:bodyPr/>
        <a:lstStyle/>
        <a:p>
          <a:endParaRPr lang="en-GB"/>
        </a:p>
      </dgm:t>
    </dgm:pt>
    <dgm:pt modelId="{ABE935DB-99D9-40C7-A244-778FAD29B2B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err="1" smtClean="0"/>
            <a:t>NeslabRte.template</a:t>
          </a:r>
          <a:endParaRPr lang="en-GB" dirty="0"/>
        </a:p>
      </dgm:t>
    </dgm:pt>
    <dgm:pt modelId="{42DB9E80-54B7-4D89-87E9-C7B473081167}" type="parTrans" cxnId="{5C1255CD-7C51-46E3-9A76-AF1D50180B9E}">
      <dgm:prSet/>
      <dgm:spPr/>
      <dgm:t>
        <a:bodyPr/>
        <a:lstStyle/>
        <a:p>
          <a:endParaRPr lang="en-GB"/>
        </a:p>
      </dgm:t>
    </dgm:pt>
    <dgm:pt modelId="{18AE4AC2-E9C0-4353-8B0B-E44F5D386E5E}" type="sibTrans" cxnId="{5C1255CD-7C51-46E3-9A76-AF1D50180B9E}">
      <dgm:prSet/>
      <dgm:spPr/>
      <dgm:t>
        <a:bodyPr/>
        <a:lstStyle/>
        <a:p>
          <a:endParaRPr lang="en-GB"/>
        </a:p>
      </dgm:t>
    </dgm:pt>
    <dgm:pt modelId="{27C1C0E2-364A-4DED-8FB6-809C2A116562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err="1" smtClean="0"/>
            <a:t>NeslabRte.h</a:t>
          </a:r>
          <a:endParaRPr lang="en-GB" dirty="0"/>
        </a:p>
      </dgm:t>
    </dgm:pt>
    <dgm:pt modelId="{189A0F0F-8E10-4A89-AAFF-2978BF17B23A}" type="parTrans" cxnId="{945FF9BD-A1BB-4D6B-ABB9-BE56EF512EAF}">
      <dgm:prSet/>
      <dgm:spPr/>
      <dgm:t>
        <a:bodyPr/>
        <a:lstStyle/>
        <a:p>
          <a:endParaRPr lang="en-GB"/>
        </a:p>
      </dgm:t>
    </dgm:pt>
    <dgm:pt modelId="{3CB7AB4E-DFE9-4312-8014-F5BEC13E3800}" type="sibTrans" cxnId="{945FF9BD-A1BB-4D6B-ABB9-BE56EF512EAF}">
      <dgm:prSet/>
      <dgm:spPr/>
      <dgm:t>
        <a:bodyPr/>
        <a:lstStyle/>
        <a:p>
          <a:endParaRPr lang="en-GB"/>
        </a:p>
      </dgm:t>
    </dgm:pt>
    <dgm:pt modelId="{704C893E-0BD5-449B-9CBA-0239576383E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smtClean="0"/>
            <a:t>NeslabRte.cpp</a:t>
          </a:r>
          <a:endParaRPr lang="en-GB" dirty="0"/>
        </a:p>
      </dgm:t>
    </dgm:pt>
    <dgm:pt modelId="{15D1B8D2-6AAB-4251-B887-D5499F36A8FB}" type="parTrans" cxnId="{BAA333B1-7CC6-4B85-BB22-DEA1C995C729}">
      <dgm:prSet/>
      <dgm:spPr/>
      <dgm:t>
        <a:bodyPr/>
        <a:lstStyle/>
        <a:p>
          <a:endParaRPr lang="en-GB"/>
        </a:p>
      </dgm:t>
    </dgm:pt>
    <dgm:pt modelId="{D525293D-C395-4C65-AAED-F8BA89D7D49F}" type="sibTrans" cxnId="{BAA333B1-7CC6-4B85-BB22-DEA1C995C729}">
      <dgm:prSet/>
      <dgm:spPr/>
      <dgm:t>
        <a:bodyPr/>
        <a:lstStyle/>
        <a:p>
          <a:endParaRPr lang="en-GB"/>
        </a:p>
      </dgm:t>
    </dgm:pt>
    <dgm:pt modelId="{BE77839D-F93A-4F2C-AAE0-0AF6D1A78D0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smtClean="0"/>
            <a:t>NeslabRte.dbd</a:t>
          </a:r>
          <a:endParaRPr lang="en-GB" dirty="0"/>
        </a:p>
      </dgm:t>
    </dgm:pt>
    <dgm:pt modelId="{B96DBEB6-8A71-4687-95F2-8CD9C394E430}" type="parTrans" cxnId="{1B807597-0F84-4A08-A74D-B04184E55153}">
      <dgm:prSet/>
      <dgm:spPr/>
      <dgm:t>
        <a:bodyPr/>
        <a:lstStyle/>
        <a:p>
          <a:endParaRPr lang="en-GB"/>
        </a:p>
      </dgm:t>
    </dgm:pt>
    <dgm:pt modelId="{61546132-7E44-4DF7-AA59-9D351B187655}" type="sibTrans" cxnId="{1B807597-0F84-4A08-A74D-B04184E55153}">
      <dgm:prSet/>
      <dgm:spPr/>
      <dgm:t>
        <a:bodyPr/>
        <a:lstStyle/>
        <a:p>
          <a:endParaRPr lang="en-GB"/>
        </a:p>
      </dgm:t>
    </dgm:pt>
    <dgm:pt modelId="{FC4EFB9D-677B-4A6A-8CB8-5901A4BA68E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err="1" smtClean="0"/>
            <a:t>Makefile</a:t>
          </a:r>
          <a:endParaRPr lang="en-GB" dirty="0"/>
        </a:p>
      </dgm:t>
    </dgm:pt>
    <dgm:pt modelId="{3A435C94-3F22-4F51-80F0-F9B2859E8DE1}" type="parTrans" cxnId="{01FC09CC-C232-48C7-88AB-6AA647208823}">
      <dgm:prSet/>
      <dgm:spPr/>
      <dgm:t>
        <a:bodyPr/>
        <a:lstStyle/>
        <a:p>
          <a:endParaRPr lang="en-GB"/>
        </a:p>
      </dgm:t>
    </dgm:pt>
    <dgm:pt modelId="{BB80337B-3CB7-4A4A-B61B-0BF27842DB4A}" type="sibTrans" cxnId="{01FC09CC-C232-48C7-88AB-6AA647208823}">
      <dgm:prSet/>
      <dgm:spPr/>
      <dgm:t>
        <a:bodyPr/>
        <a:lstStyle/>
        <a:p>
          <a:endParaRPr lang="en-GB"/>
        </a:p>
      </dgm:t>
    </dgm:pt>
    <dgm:pt modelId="{4D2B5EA3-90E1-461A-A753-B03E9908671B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err="1" smtClean="0"/>
            <a:t>Makefile</a:t>
          </a:r>
          <a:endParaRPr lang="en-GB" dirty="0"/>
        </a:p>
      </dgm:t>
    </dgm:pt>
    <dgm:pt modelId="{FD5837D7-414E-4D6F-B8A1-637CF20BFF8F}" type="parTrans" cxnId="{CE7591C9-8A54-4678-BB1B-77657867B3D3}">
      <dgm:prSet/>
      <dgm:spPr/>
      <dgm:t>
        <a:bodyPr/>
        <a:lstStyle/>
        <a:p>
          <a:endParaRPr lang="en-GB"/>
        </a:p>
      </dgm:t>
    </dgm:pt>
    <dgm:pt modelId="{67E9327F-14EB-411B-B9EF-AACD04113D80}" type="sibTrans" cxnId="{CE7591C9-8A54-4678-BB1B-77657867B3D3}">
      <dgm:prSet/>
      <dgm:spPr/>
    </dgm:pt>
    <dgm:pt modelId="{4A5C82B3-F36F-45A7-A75F-609BAEC1D45E}" type="pres">
      <dgm:prSet presAssocID="{6D6D725E-BA13-4F53-9D6D-72F24A104CC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BCFA39-AAE3-4694-A778-0724181E36A3}" type="pres">
      <dgm:prSet presAssocID="{8DAEF31E-FDF6-48B6-8C7B-C42AF78A0C28}" presName="root1" presStyleCnt="0"/>
      <dgm:spPr/>
    </dgm:pt>
    <dgm:pt modelId="{CA1B6736-3C40-440A-8A50-92D8E3263620}" type="pres">
      <dgm:prSet presAssocID="{8DAEF31E-FDF6-48B6-8C7B-C42AF78A0C28}" presName="LevelOneTextNode" presStyleLbl="node0" presStyleIdx="0" presStyleCnt="1" custLinFactNeighborX="708" custLinFactNeighborY="-3160">
        <dgm:presLayoutVars>
          <dgm:chPref val="3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en-GB"/>
        </a:p>
      </dgm:t>
    </dgm:pt>
    <dgm:pt modelId="{7816923C-015C-4463-BF50-0AF09849EEE3}" type="pres">
      <dgm:prSet presAssocID="{8DAEF31E-FDF6-48B6-8C7B-C42AF78A0C28}" presName="level2hierChild" presStyleCnt="0"/>
      <dgm:spPr/>
    </dgm:pt>
    <dgm:pt modelId="{7B28B18B-84FF-4129-86C2-E78ACE8E3081}" type="pres">
      <dgm:prSet presAssocID="{89D13B29-B643-4773-B8A4-8F2B29BF8309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0A3C4AFB-7FB9-40ED-BEBA-8EF8F2FBC169}" type="pres">
      <dgm:prSet presAssocID="{89D13B29-B643-4773-B8A4-8F2B29BF8309}" presName="connTx" presStyleLbl="parChTrans1D2" presStyleIdx="0" presStyleCnt="2"/>
      <dgm:spPr/>
      <dgm:t>
        <a:bodyPr/>
        <a:lstStyle/>
        <a:p>
          <a:endParaRPr lang="en-GB"/>
        </a:p>
      </dgm:t>
    </dgm:pt>
    <dgm:pt modelId="{1A8A2A12-9D24-43CE-AD0B-BF39A953D94D}" type="pres">
      <dgm:prSet presAssocID="{3EDA093A-9FDC-47E5-B643-E54168768E3B}" presName="root2" presStyleCnt="0"/>
      <dgm:spPr/>
    </dgm:pt>
    <dgm:pt modelId="{5204C612-71D9-4524-B03D-C48C59340C2F}" type="pres">
      <dgm:prSet presAssocID="{3EDA093A-9FDC-47E5-B643-E54168768E3B}" presName="LevelTwoTextNode" presStyleLbl="node2" presStyleIdx="0" presStyleCnt="2">
        <dgm:presLayoutVars>
          <dgm:chPref val="3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en-GB"/>
        </a:p>
      </dgm:t>
    </dgm:pt>
    <dgm:pt modelId="{848BA052-6B2C-4257-B89B-ECFAA74E3D50}" type="pres">
      <dgm:prSet presAssocID="{3EDA093A-9FDC-47E5-B643-E54168768E3B}" presName="level3hierChild" presStyleCnt="0"/>
      <dgm:spPr/>
    </dgm:pt>
    <dgm:pt modelId="{29A30033-2229-4D6F-86BD-5E87008F8310}" type="pres">
      <dgm:prSet presAssocID="{7A48F14D-D595-4EB9-9C68-9D2D8DC0A57C}" presName="conn2-1" presStyleLbl="parChTrans1D3" presStyleIdx="0" presStyleCnt="3"/>
      <dgm:spPr/>
      <dgm:t>
        <a:bodyPr/>
        <a:lstStyle/>
        <a:p>
          <a:endParaRPr lang="en-GB"/>
        </a:p>
      </dgm:t>
    </dgm:pt>
    <dgm:pt modelId="{B75CC23E-176D-40FE-A954-9E0C9D29C42C}" type="pres">
      <dgm:prSet presAssocID="{7A48F14D-D595-4EB9-9C68-9D2D8DC0A57C}" presName="connTx" presStyleLbl="parChTrans1D3" presStyleIdx="0" presStyleCnt="3"/>
      <dgm:spPr/>
      <dgm:t>
        <a:bodyPr/>
        <a:lstStyle/>
        <a:p>
          <a:endParaRPr lang="en-GB"/>
        </a:p>
      </dgm:t>
    </dgm:pt>
    <dgm:pt modelId="{43438F30-95E9-4460-9ACC-3FC6BFB0DB3B}" type="pres">
      <dgm:prSet presAssocID="{CC94BE2E-AE87-4DD0-9A2F-BBEC6F21290E}" presName="root2" presStyleCnt="0"/>
      <dgm:spPr/>
    </dgm:pt>
    <dgm:pt modelId="{6FEB02D2-9339-4136-8F70-E1B310F447BE}" type="pres">
      <dgm:prSet presAssocID="{CC94BE2E-AE87-4DD0-9A2F-BBEC6F21290E}" presName="LevelTwoTextNode" presStyleLbl="node3" presStyleIdx="0" presStyleCnt="3">
        <dgm:presLayoutVars>
          <dgm:chPref val="3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en-GB"/>
        </a:p>
      </dgm:t>
    </dgm:pt>
    <dgm:pt modelId="{61EAEEAD-772B-4051-AA97-4E1C14F44FD3}" type="pres">
      <dgm:prSet presAssocID="{CC94BE2E-AE87-4DD0-9A2F-BBEC6F21290E}" presName="level3hierChild" presStyleCnt="0"/>
      <dgm:spPr/>
    </dgm:pt>
    <dgm:pt modelId="{C117CDA1-BF16-44C7-B715-3A6100BAB8E6}" type="pres">
      <dgm:prSet presAssocID="{189A0F0F-8E10-4A89-AAFF-2978BF17B23A}" presName="conn2-1" presStyleLbl="parChTrans1D4" presStyleIdx="0" presStyleCnt="6"/>
      <dgm:spPr/>
      <dgm:t>
        <a:bodyPr/>
        <a:lstStyle/>
        <a:p>
          <a:endParaRPr lang="en-GB"/>
        </a:p>
      </dgm:t>
    </dgm:pt>
    <dgm:pt modelId="{28AEA85A-3578-4D9E-879F-37C96B642A87}" type="pres">
      <dgm:prSet presAssocID="{189A0F0F-8E10-4A89-AAFF-2978BF17B23A}" presName="connTx" presStyleLbl="parChTrans1D4" presStyleIdx="0" presStyleCnt="6"/>
      <dgm:spPr/>
      <dgm:t>
        <a:bodyPr/>
        <a:lstStyle/>
        <a:p>
          <a:endParaRPr lang="en-GB"/>
        </a:p>
      </dgm:t>
    </dgm:pt>
    <dgm:pt modelId="{2F3A0029-7497-4D4B-8D37-47302E398B37}" type="pres">
      <dgm:prSet presAssocID="{27C1C0E2-364A-4DED-8FB6-809C2A116562}" presName="root2" presStyleCnt="0"/>
      <dgm:spPr/>
    </dgm:pt>
    <dgm:pt modelId="{9A2AA9B2-E815-4F3C-8778-20020ADC3A0D}" type="pres">
      <dgm:prSet presAssocID="{27C1C0E2-364A-4DED-8FB6-809C2A116562}" presName="LevelTwoTextNode" presStyleLbl="node4" presStyleIdx="0" presStyleCnt="6">
        <dgm:presLayoutVars>
          <dgm:chPref val="3"/>
        </dgm:presLayoutVars>
      </dgm:prSet>
      <dgm:spPr>
        <a:prstGeom prst="foldedCorner">
          <a:avLst/>
        </a:prstGeom>
      </dgm:spPr>
      <dgm:t>
        <a:bodyPr/>
        <a:lstStyle/>
        <a:p>
          <a:endParaRPr lang="en-GB"/>
        </a:p>
      </dgm:t>
    </dgm:pt>
    <dgm:pt modelId="{2A4B5EA3-0D10-41E3-9A18-7DE15B81B808}" type="pres">
      <dgm:prSet presAssocID="{27C1C0E2-364A-4DED-8FB6-809C2A116562}" presName="level3hierChild" presStyleCnt="0"/>
      <dgm:spPr/>
    </dgm:pt>
    <dgm:pt modelId="{B738F37A-1613-4D4B-9840-773F1489FFE8}" type="pres">
      <dgm:prSet presAssocID="{15D1B8D2-6AAB-4251-B887-D5499F36A8FB}" presName="conn2-1" presStyleLbl="parChTrans1D4" presStyleIdx="1" presStyleCnt="6"/>
      <dgm:spPr/>
      <dgm:t>
        <a:bodyPr/>
        <a:lstStyle/>
        <a:p>
          <a:endParaRPr lang="en-GB"/>
        </a:p>
      </dgm:t>
    </dgm:pt>
    <dgm:pt modelId="{B0A868B8-9EF3-4BE4-9A39-708A13A01C45}" type="pres">
      <dgm:prSet presAssocID="{15D1B8D2-6AAB-4251-B887-D5499F36A8FB}" presName="connTx" presStyleLbl="parChTrans1D4" presStyleIdx="1" presStyleCnt="6"/>
      <dgm:spPr/>
      <dgm:t>
        <a:bodyPr/>
        <a:lstStyle/>
        <a:p>
          <a:endParaRPr lang="en-GB"/>
        </a:p>
      </dgm:t>
    </dgm:pt>
    <dgm:pt modelId="{6593498F-6A65-4FA7-89A8-54A5F68A7D96}" type="pres">
      <dgm:prSet presAssocID="{704C893E-0BD5-449B-9CBA-0239576383E0}" presName="root2" presStyleCnt="0"/>
      <dgm:spPr/>
    </dgm:pt>
    <dgm:pt modelId="{706543E0-CA41-4599-803E-DC95F214CA1D}" type="pres">
      <dgm:prSet presAssocID="{704C893E-0BD5-449B-9CBA-0239576383E0}" presName="LevelTwoTextNode" presStyleLbl="node4" presStyleIdx="1" presStyleCnt="6">
        <dgm:presLayoutVars>
          <dgm:chPref val="3"/>
        </dgm:presLayoutVars>
      </dgm:prSet>
      <dgm:spPr>
        <a:prstGeom prst="foldedCorner">
          <a:avLst/>
        </a:prstGeom>
      </dgm:spPr>
      <dgm:t>
        <a:bodyPr/>
        <a:lstStyle/>
        <a:p>
          <a:endParaRPr lang="en-GB"/>
        </a:p>
      </dgm:t>
    </dgm:pt>
    <dgm:pt modelId="{9955EDC0-DCCC-4126-B258-8469FB17D4B4}" type="pres">
      <dgm:prSet presAssocID="{704C893E-0BD5-449B-9CBA-0239576383E0}" presName="level3hierChild" presStyleCnt="0"/>
      <dgm:spPr/>
    </dgm:pt>
    <dgm:pt modelId="{161A657C-0D11-4A80-BE0D-79473B0C79ED}" type="pres">
      <dgm:prSet presAssocID="{B96DBEB6-8A71-4687-95F2-8CD9C394E430}" presName="conn2-1" presStyleLbl="parChTrans1D4" presStyleIdx="2" presStyleCnt="6"/>
      <dgm:spPr/>
      <dgm:t>
        <a:bodyPr/>
        <a:lstStyle/>
        <a:p>
          <a:endParaRPr lang="en-GB"/>
        </a:p>
      </dgm:t>
    </dgm:pt>
    <dgm:pt modelId="{3900F813-90E8-44A6-8560-0E529B37D3A9}" type="pres">
      <dgm:prSet presAssocID="{B96DBEB6-8A71-4687-95F2-8CD9C394E430}" presName="connTx" presStyleLbl="parChTrans1D4" presStyleIdx="2" presStyleCnt="6"/>
      <dgm:spPr/>
      <dgm:t>
        <a:bodyPr/>
        <a:lstStyle/>
        <a:p>
          <a:endParaRPr lang="en-GB"/>
        </a:p>
      </dgm:t>
    </dgm:pt>
    <dgm:pt modelId="{C8B7420D-3262-4E4D-BE64-A240E995E9E4}" type="pres">
      <dgm:prSet presAssocID="{BE77839D-F93A-4F2C-AAE0-0AF6D1A78D00}" presName="root2" presStyleCnt="0"/>
      <dgm:spPr/>
    </dgm:pt>
    <dgm:pt modelId="{CF6345C3-C0A6-4A68-B29F-0E5D931B567F}" type="pres">
      <dgm:prSet presAssocID="{BE77839D-F93A-4F2C-AAE0-0AF6D1A78D00}" presName="LevelTwoTextNode" presStyleLbl="node4" presStyleIdx="2" presStyleCnt="6">
        <dgm:presLayoutVars>
          <dgm:chPref val="3"/>
        </dgm:presLayoutVars>
      </dgm:prSet>
      <dgm:spPr>
        <a:prstGeom prst="foldedCorner">
          <a:avLst/>
        </a:prstGeom>
      </dgm:spPr>
      <dgm:t>
        <a:bodyPr/>
        <a:lstStyle/>
        <a:p>
          <a:endParaRPr lang="en-GB"/>
        </a:p>
      </dgm:t>
    </dgm:pt>
    <dgm:pt modelId="{E944FD10-9A56-4300-A144-45FC23E6FA83}" type="pres">
      <dgm:prSet presAssocID="{BE77839D-F93A-4F2C-AAE0-0AF6D1A78D00}" presName="level3hierChild" presStyleCnt="0"/>
      <dgm:spPr/>
    </dgm:pt>
    <dgm:pt modelId="{53AE3C58-61C0-4E52-BAB0-CFCA0654E203}" type="pres">
      <dgm:prSet presAssocID="{FD5837D7-414E-4D6F-B8A1-637CF20BFF8F}" presName="conn2-1" presStyleLbl="parChTrans1D4" presStyleIdx="3" presStyleCnt="6"/>
      <dgm:spPr/>
      <dgm:t>
        <a:bodyPr/>
        <a:lstStyle/>
        <a:p>
          <a:endParaRPr lang="en-GB"/>
        </a:p>
      </dgm:t>
    </dgm:pt>
    <dgm:pt modelId="{BFBF3797-3A3C-40CC-AE22-E3B97D295136}" type="pres">
      <dgm:prSet presAssocID="{FD5837D7-414E-4D6F-B8A1-637CF20BFF8F}" presName="connTx" presStyleLbl="parChTrans1D4" presStyleIdx="3" presStyleCnt="6"/>
      <dgm:spPr/>
      <dgm:t>
        <a:bodyPr/>
        <a:lstStyle/>
        <a:p>
          <a:endParaRPr lang="en-GB"/>
        </a:p>
      </dgm:t>
    </dgm:pt>
    <dgm:pt modelId="{ACF252CC-466A-475C-BA3C-CCD72EB70E37}" type="pres">
      <dgm:prSet presAssocID="{4D2B5EA3-90E1-461A-A753-B03E9908671B}" presName="root2" presStyleCnt="0"/>
      <dgm:spPr/>
    </dgm:pt>
    <dgm:pt modelId="{5F00E8D0-2D74-4CC4-A83B-E852F22FDC23}" type="pres">
      <dgm:prSet presAssocID="{4D2B5EA3-90E1-461A-A753-B03E9908671B}" presName="LevelTwoTextNode" presStyleLbl="node4" presStyleIdx="3" presStyleCnt="6">
        <dgm:presLayoutVars>
          <dgm:chPref val="3"/>
        </dgm:presLayoutVars>
      </dgm:prSet>
      <dgm:spPr>
        <a:prstGeom prst="foldedCorner">
          <a:avLst/>
        </a:prstGeom>
      </dgm:spPr>
      <dgm:t>
        <a:bodyPr/>
        <a:lstStyle/>
        <a:p>
          <a:endParaRPr lang="en-GB"/>
        </a:p>
      </dgm:t>
    </dgm:pt>
    <dgm:pt modelId="{C0E3F666-F13A-44E8-9916-61073C2D2933}" type="pres">
      <dgm:prSet presAssocID="{4D2B5EA3-90E1-461A-A753-B03E9908671B}" presName="level3hierChild" presStyleCnt="0"/>
      <dgm:spPr/>
    </dgm:pt>
    <dgm:pt modelId="{93E02404-0487-4D59-9B0C-A4E497D10925}" type="pres">
      <dgm:prSet presAssocID="{793A5418-1C8E-4019-B50A-497D216DE10D}" presName="conn2-1" presStyleLbl="parChTrans1D3" presStyleIdx="1" presStyleCnt="3"/>
      <dgm:spPr/>
      <dgm:t>
        <a:bodyPr/>
        <a:lstStyle/>
        <a:p>
          <a:endParaRPr lang="en-GB"/>
        </a:p>
      </dgm:t>
    </dgm:pt>
    <dgm:pt modelId="{1A82B747-5F4D-4258-85A0-AD043B809B9D}" type="pres">
      <dgm:prSet presAssocID="{793A5418-1C8E-4019-B50A-497D216DE10D}" presName="connTx" presStyleLbl="parChTrans1D3" presStyleIdx="1" presStyleCnt="3"/>
      <dgm:spPr/>
      <dgm:t>
        <a:bodyPr/>
        <a:lstStyle/>
        <a:p>
          <a:endParaRPr lang="en-GB"/>
        </a:p>
      </dgm:t>
    </dgm:pt>
    <dgm:pt modelId="{9931F96D-9E22-4895-95CD-D066A06B6442}" type="pres">
      <dgm:prSet presAssocID="{D251E10D-0DAB-41F3-B1E7-B43E6CA43110}" presName="root2" presStyleCnt="0"/>
      <dgm:spPr/>
    </dgm:pt>
    <dgm:pt modelId="{C4D0279E-F32A-477E-BDC4-24B2B94C8F58}" type="pres">
      <dgm:prSet presAssocID="{D251E10D-0DAB-41F3-B1E7-B43E6CA43110}" presName="LevelTwoTextNode" presStyleLbl="node3" presStyleIdx="1" presStyleCnt="3">
        <dgm:presLayoutVars>
          <dgm:chPref val="3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en-GB"/>
        </a:p>
      </dgm:t>
    </dgm:pt>
    <dgm:pt modelId="{504F36D5-2AFD-40C4-A038-D58FA7916FC8}" type="pres">
      <dgm:prSet presAssocID="{D251E10D-0DAB-41F3-B1E7-B43E6CA43110}" presName="level3hierChild" presStyleCnt="0"/>
      <dgm:spPr/>
    </dgm:pt>
    <dgm:pt modelId="{F39A8B7A-EFE8-4B73-AB32-7B3F4C18FC17}" type="pres">
      <dgm:prSet presAssocID="{42DB9E80-54B7-4D89-87E9-C7B473081167}" presName="conn2-1" presStyleLbl="parChTrans1D4" presStyleIdx="4" presStyleCnt="6"/>
      <dgm:spPr/>
      <dgm:t>
        <a:bodyPr/>
        <a:lstStyle/>
        <a:p>
          <a:endParaRPr lang="en-GB"/>
        </a:p>
      </dgm:t>
    </dgm:pt>
    <dgm:pt modelId="{4F40CF36-4F78-4F9F-9F08-0C8BB3164571}" type="pres">
      <dgm:prSet presAssocID="{42DB9E80-54B7-4D89-87E9-C7B473081167}" presName="connTx" presStyleLbl="parChTrans1D4" presStyleIdx="4" presStyleCnt="6"/>
      <dgm:spPr/>
      <dgm:t>
        <a:bodyPr/>
        <a:lstStyle/>
        <a:p>
          <a:endParaRPr lang="en-GB"/>
        </a:p>
      </dgm:t>
    </dgm:pt>
    <dgm:pt modelId="{946CAAE8-39E1-469E-A40B-9CA2C8B7A0E3}" type="pres">
      <dgm:prSet presAssocID="{ABE935DB-99D9-40C7-A244-778FAD29B2BA}" presName="root2" presStyleCnt="0"/>
      <dgm:spPr/>
    </dgm:pt>
    <dgm:pt modelId="{D660C690-2F2A-4280-8335-56ACEFAD6804}" type="pres">
      <dgm:prSet presAssocID="{ABE935DB-99D9-40C7-A244-778FAD29B2BA}" presName="LevelTwoTextNode" presStyleLbl="node4" presStyleIdx="4" presStyleCnt="6">
        <dgm:presLayoutVars>
          <dgm:chPref val="3"/>
        </dgm:presLayoutVars>
      </dgm:prSet>
      <dgm:spPr>
        <a:prstGeom prst="foldedCorner">
          <a:avLst/>
        </a:prstGeom>
      </dgm:spPr>
      <dgm:t>
        <a:bodyPr/>
        <a:lstStyle/>
        <a:p>
          <a:endParaRPr lang="en-GB"/>
        </a:p>
      </dgm:t>
    </dgm:pt>
    <dgm:pt modelId="{0065EA35-D048-4636-BD11-84625FF9EBDB}" type="pres">
      <dgm:prSet presAssocID="{ABE935DB-99D9-40C7-A244-778FAD29B2BA}" presName="level3hierChild" presStyleCnt="0"/>
      <dgm:spPr/>
    </dgm:pt>
    <dgm:pt modelId="{C43230F1-9C76-4195-9490-29D121A41B33}" type="pres">
      <dgm:prSet presAssocID="{3A435C94-3F22-4F51-80F0-F9B2859E8DE1}" presName="conn2-1" presStyleLbl="parChTrans1D4" presStyleIdx="5" presStyleCnt="6"/>
      <dgm:spPr/>
      <dgm:t>
        <a:bodyPr/>
        <a:lstStyle/>
        <a:p>
          <a:endParaRPr lang="en-GB"/>
        </a:p>
      </dgm:t>
    </dgm:pt>
    <dgm:pt modelId="{C2F5CD69-B703-4120-9FA2-B433AA536C15}" type="pres">
      <dgm:prSet presAssocID="{3A435C94-3F22-4F51-80F0-F9B2859E8DE1}" presName="connTx" presStyleLbl="parChTrans1D4" presStyleIdx="5" presStyleCnt="6"/>
      <dgm:spPr/>
      <dgm:t>
        <a:bodyPr/>
        <a:lstStyle/>
        <a:p>
          <a:endParaRPr lang="en-GB"/>
        </a:p>
      </dgm:t>
    </dgm:pt>
    <dgm:pt modelId="{413BEA40-32E3-4858-8A2F-CA2AC7F8558D}" type="pres">
      <dgm:prSet presAssocID="{FC4EFB9D-677B-4A6A-8CB8-5901A4BA68E5}" presName="root2" presStyleCnt="0"/>
      <dgm:spPr/>
    </dgm:pt>
    <dgm:pt modelId="{C4418403-3AAC-4A1B-8394-4F97D2D131E4}" type="pres">
      <dgm:prSet presAssocID="{FC4EFB9D-677B-4A6A-8CB8-5901A4BA68E5}" presName="LevelTwoTextNode" presStyleLbl="node4" presStyleIdx="5" presStyleCnt="6">
        <dgm:presLayoutVars>
          <dgm:chPref val="3"/>
        </dgm:presLayoutVars>
      </dgm:prSet>
      <dgm:spPr>
        <a:prstGeom prst="foldedCorner">
          <a:avLst/>
        </a:prstGeom>
      </dgm:spPr>
      <dgm:t>
        <a:bodyPr/>
        <a:lstStyle/>
        <a:p>
          <a:endParaRPr lang="en-GB"/>
        </a:p>
      </dgm:t>
    </dgm:pt>
    <dgm:pt modelId="{27D17032-059F-4CE7-B460-8F993152EC79}" type="pres">
      <dgm:prSet presAssocID="{FC4EFB9D-677B-4A6A-8CB8-5901A4BA68E5}" presName="level3hierChild" presStyleCnt="0"/>
      <dgm:spPr/>
    </dgm:pt>
    <dgm:pt modelId="{5DF146A2-6AD2-4378-9F9E-FF62C5BA4544}" type="pres">
      <dgm:prSet presAssocID="{920E350A-B523-4191-B1A5-E9CFF5839066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A038A60C-EC8E-4041-818F-0A6B824168B9}" type="pres">
      <dgm:prSet presAssocID="{920E350A-B523-4191-B1A5-E9CFF5839066}" presName="connTx" presStyleLbl="parChTrans1D2" presStyleIdx="1" presStyleCnt="2"/>
      <dgm:spPr/>
      <dgm:t>
        <a:bodyPr/>
        <a:lstStyle/>
        <a:p>
          <a:endParaRPr lang="en-GB"/>
        </a:p>
      </dgm:t>
    </dgm:pt>
    <dgm:pt modelId="{70B3A1AA-345C-4134-B92C-903ECDE97F5E}" type="pres">
      <dgm:prSet presAssocID="{C00A68FA-899D-459A-B768-47D306C21A98}" presName="root2" presStyleCnt="0"/>
      <dgm:spPr/>
    </dgm:pt>
    <dgm:pt modelId="{74938291-02D7-4325-978E-BA574A6F834E}" type="pres">
      <dgm:prSet presAssocID="{C00A68FA-899D-459A-B768-47D306C21A98}" presName="LevelTwoTextNode" presStyleLbl="node2" presStyleIdx="1" presStyleCnt="2">
        <dgm:presLayoutVars>
          <dgm:chPref val="3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en-GB"/>
        </a:p>
      </dgm:t>
    </dgm:pt>
    <dgm:pt modelId="{A7F6F41F-A8BA-4250-95ED-13BB3A73118C}" type="pres">
      <dgm:prSet presAssocID="{C00A68FA-899D-459A-B768-47D306C21A98}" presName="level3hierChild" presStyleCnt="0"/>
      <dgm:spPr/>
    </dgm:pt>
    <dgm:pt modelId="{52D3423C-82DE-4D71-AAFD-27FC33E1BB9A}" type="pres">
      <dgm:prSet presAssocID="{3B6F6A78-BA5C-4144-982D-20E000C736FD}" presName="conn2-1" presStyleLbl="parChTrans1D3" presStyleIdx="2" presStyleCnt="3"/>
      <dgm:spPr/>
      <dgm:t>
        <a:bodyPr/>
        <a:lstStyle/>
        <a:p>
          <a:endParaRPr lang="en-GB"/>
        </a:p>
      </dgm:t>
    </dgm:pt>
    <dgm:pt modelId="{8086E246-9F1F-4114-81B3-9D418C91CD4E}" type="pres">
      <dgm:prSet presAssocID="{3B6F6A78-BA5C-4144-982D-20E000C736FD}" presName="connTx" presStyleLbl="parChTrans1D3" presStyleIdx="2" presStyleCnt="3"/>
      <dgm:spPr/>
      <dgm:t>
        <a:bodyPr/>
        <a:lstStyle/>
        <a:p>
          <a:endParaRPr lang="en-GB"/>
        </a:p>
      </dgm:t>
    </dgm:pt>
    <dgm:pt modelId="{9FA7AB0E-DD4C-47A5-9B75-CACF1AFC3870}" type="pres">
      <dgm:prSet presAssocID="{82D684D6-218D-4547-A85B-7CD33C0A5462}" presName="root2" presStyleCnt="0"/>
      <dgm:spPr/>
    </dgm:pt>
    <dgm:pt modelId="{1585E093-C662-4988-9859-02EEAE75DBEC}" type="pres">
      <dgm:prSet presAssocID="{82D684D6-218D-4547-A85B-7CD33C0A5462}" presName="LevelTwoTextNode" presStyleLbl="node3" presStyleIdx="2" presStyleCnt="3">
        <dgm:presLayoutVars>
          <dgm:chPref val="3"/>
        </dgm:presLayoutVars>
      </dgm:prSet>
      <dgm:spPr>
        <a:prstGeom prst="foldedCorner">
          <a:avLst/>
        </a:prstGeom>
      </dgm:spPr>
      <dgm:t>
        <a:bodyPr/>
        <a:lstStyle/>
        <a:p>
          <a:endParaRPr lang="en-GB"/>
        </a:p>
      </dgm:t>
    </dgm:pt>
    <dgm:pt modelId="{EB3D6B52-B4A3-4553-AD84-27D955364B07}" type="pres">
      <dgm:prSet presAssocID="{82D684D6-218D-4547-A85B-7CD33C0A5462}" presName="level3hierChild" presStyleCnt="0"/>
      <dgm:spPr/>
    </dgm:pt>
  </dgm:ptLst>
  <dgm:cxnLst>
    <dgm:cxn modelId="{BAA333B1-7CC6-4B85-BB22-DEA1C995C729}" srcId="{CC94BE2E-AE87-4DD0-9A2F-BBEC6F21290E}" destId="{704C893E-0BD5-449B-9CBA-0239576383E0}" srcOrd="1" destOrd="0" parTransId="{15D1B8D2-6AAB-4251-B887-D5499F36A8FB}" sibTransId="{D525293D-C395-4C65-AAED-F8BA89D7D49F}"/>
    <dgm:cxn modelId="{1AB2E565-559B-48BF-8CC0-E3FC5435EA6A}" srcId="{6D6D725E-BA13-4F53-9D6D-72F24A104CCC}" destId="{8DAEF31E-FDF6-48B6-8C7B-C42AF78A0C28}" srcOrd="0" destOrd="0" parTransId="{79DA7F70-CA8B-47F5-AB44-86582F8324ED}" sibTransId="{FDF1B2BC-AEC5-4365-B05D-84A025737006}"/>
    <dgm:cxn modelId="{86EB8C16-9272-4941-9B65-E5E2C27F5557}" type="presOf" srcId="{D251E10D-0DAB-41F3-B1E7-B43E6CA43110}" destId="{C4D0279E-F32A-477E-BDC4-24B2B94C8F58}" srcOrd="0" destOrd="0" presId="urn:microsoft.com/office/officeart/2005/8/layout/hierarchy2"/>
    <dgm:cxn modelId="{81027E40-1689-4C32-A316-706EEA12FAF0}" type="presOf" srcId="{793A5418-1C8E-4019-B50A-497D216DE10D}" destId="{1A82B747-5F4D-4258-85A0-AD043B809B9D}" srcOrd="1" destOrd="0" presId="urn:microsoft.com/office/officeart/2005/8/layout/hierarchy2"/>
    <dgm:cxn modelId="{993EE21A-83D1-41F5-8BD3-2732C191BBA1}" type="presOf" srcId="{3A435C94-3F22-4F51-80F0-F9B2859E8DE1}" destId="{C43230F1-9C76-4195-9490-29D121A41B33}" srcOrd="0" destOrd="0" presId="urn:microsoft.com/office/officeart/2005/8/layout/hierarchy2"/>
    <dgm:cxn modelId="{85131CA6-FFFA-4430-96EB-16D9E7ACD285}" type="presOf" srcId="{15D1B8D2-6AAB-4251-B887-D5499F36A8FB}" destId="{B0A868B8-9EF3-4BE4-9A39-708A13A01C45}" srcOrd="1" destOrd="0" presId="urn:microsoft.com/office/officeart/2005/8/layout/hierarchy2"/>
    <dgm:cxn modelId="{EDDD52DA-B9D2-4DFB-A351-C7A48BB88A44}" type="presOf" srcId="{15D1B8D2-6AAB-4251-B887-D5499F36A8FB}" destId="{B738F37A-1613-4D4B-9840-773F1489FFE8}" srcOrd="0" destOrd="0" presId="urn:microsoft.com/office/officeart/2005/8/layout/hierarchy2"/>
    <dgm:cxn modelId="{CE7591C9-8A54-4678-BB1B-77657867B3D3}" srcId="{CC94BE2E-AE87-4DD0-9A2F-BBEC6F21290E}" destId="{4D2B5EA3-90E1-461A-A753-B03E9908671B}" srcOrd="3" destOrd="0" parTransId="{FD5837D7-414E-4D6F-B8A1-637CF20BFF8F}" sibTransId="{67E9327F-14EB-411B-B9EF-AACD04113D80}"/>
    <dgm:cxn modelId="{5BC87C0B-414E-479C-A5D9-43D3ADD70520}" type="presOf" srcId="{27C1C0E2-364A-4DED-8FB6-809C2A116562}" destId="{9A2AA9B2-E815-4F3C-8778-20020ADC3A0D}" srcOrd="0" destOrd="0" presId="urn:microsoft.com/office/officeart/2005/8/layout/hierarchy2"/>
    <dgm:cxn modelId="{53FA9E53-A72E-4162-8B62-B555C9239C1B}" type="presOf" srcId="{FD5837D7-414E-4D6F-B8A1-637CF20BFF8F}" destId="{BFBF3797-3A3C-40CC-AE22-E3B97D295136}" srcOrd="1" destOrd="0" presId="urn:microsoft.com/office/officeart/2005/8/layout/hierarchy2"/>
    <dgm:cxn modelId="{0C94C88B-D0A8-443A-8FB9-EEAD0EB4F9D4}" type="presOf" srcId="{189A0F0F-8E10-4A89-AAFF-2978BF17B23A}" destId="{C117CDA1-BF16-44C7-B715-3A6100BAB8E6}" srcOrd="0" destOrd="0" presId="urn:microsoft.com/office/officeart/2005/8/layout/hierarchy2"/>
    <dgm:cxn modelId="{8248463A-A5BD-4576-AD31-06316AFDF0AD}" srcId="{C00A68FA-899D-459A-B768-47D306C21A98}" destId="{82D684D6-218D-4547-A85B-7CD33C0A5462}" srcOrd="0" destOrd="0" parTransId="{3B6F6A78-BA5C-4144-982D-20E000C736FD}" sibTransId="{2AC210FA-A011-4A6D-96F1-7334138C656F}"/>
    <dgm:cxn modelId="{842F01EF-0129-46AC-B83F-64F6444F4D9D}" type="presOf" srcId="{89D13B29-B643-4773-B8A4-8F2B29BF8309}" destId="{7B28B18B-84FF-4129-86C2-E78ACE8E3081}" srcOrd="0" destOrd="0" presId="urn:microsoft.com/office/officeart/2005/8/layout/hierarchy2"/>
    <dgm:cxn modelId="{01FC09CC-C232-48C7-88AB-6AA647208823}" srcId="{D251E10D-0DAB-41F3-B1E7-B43E6CA43110}" destId="{FC4EFB9D-677B-4A6A-8CB8-5901A4BA68E5}" srcOrd="1" destOrd="0" parTransId="{3A435C94-3F22-4F51-80F0-F9B2859E8DE1}" sibTransId="{BB80337B-3CB7-4A4A-B61B-0BF27842DB4A}"/>
    <dgm:cxn modelId="{945FF9BD-A1BB-4D6B-ABB9-BE56EF512EAF}" srcId="{CC94BE2E-AE87-4DD0-9A2F-BBEC6F21290E}" destId="{27C1C0E2-364A-4DED-8FB6-809C2A116562}" srcOrd="0" destOrd="0" parTransId="{189A0F0F-8E10-4A89-AAFF-2978BF17B23A}" sibTransId="{3CB7AB4E-DFE9-4312-8014-F5BEC13E3800}"/>
    <dgm:cxn modelId="{2E1E4613-000E-4A8D-AD7D-8F07FD85D9F2}" srcId="{3EDA093A-9FDC-47E5-B643-E54168768E3B}" destId="{D251E10D-0DAB-41F3-B1E7-B43E6CA43110}" srcOrd="1" destOrd="0" parTransId="{793A5418-1C8E-4019-B50A-497D216DE10D}" sibTransId="{98155D5F-0CF6-4069-AF48-3F92855CF0E9}"/>
    <dgm:cxn modelId="{24DE9E6C-EE17-40DC-A41A-063FB7A8FF40}" type="presOf" srcId="{42DB9E80-54B7-4D89-87E9-C7B473081167}" destId="{4F40CF36-4F78-4F9F-9F08-0C8BB3164571}" srcOrd="1" destOrd="0" presId="urn:microsoft.com/office/officeart/2005/8/layout/hierarchy2"/>
    <dgm:cxn modelId="{0510D5DF-A318-49D8-B966-F591EB34F25E}" type="presOf" srcId="{BE77839D-F93A-4F2C-AAE0-0AF6D1A78D00}" destId="{CF6345C3-C0A6-4A68-B29F-0E5D931B567F}" srcOrd="0" destOrd="0" presId="urn:microsoft.com/office/officeart/2005/8/layout/hierarchy2"/>
    <dgm:cxn modelId="{F690D215-C8A5-4D7F-8C1F-856D97AD7C47}" type="presOf" srcId="{FD5837D7-414E-4D6F-B8A1-637CF20BFF8F}" destId="{53AE3C58-61C0-4E52-BAB0-CFCA0654E203}" srcOrd="0" destOrd="0" presId="urn:microsoft.com/office/officeart/2005/8/layout/hierarchy2"/>
    <dgm:cxn modelId="{86414ECE-B088-4A34-897A-97EE9FBF102A}" type="presOf" srcId="{920E350A-B523-4191-B1A5-E9CFF5839066}" destId="{5DF146A2-6AD2-4378-9F9E-FF62C5BA4544}" srcOrd="0" destOrd="0" presId="urn:microsoft.com/office/officeart/2005/8/layout/hierarchy2"/>
    <dgm:cxn modelId="{96C7F6A0-33EE-450B-9F8C-EC3CB0F6C26F}" type="presOf" srcId="{704C893E-0BD5-449B-9CBA-0239576383E0}" destId="{706543E0-CA41-4599-803E-DC95F214CA1D}" srcOrd="0" destOrd="0" presId="urn:microsoft.com/office/officeart/2005/8/layout/hierarchy2"/>
    <dgm:cxn modelId="{2940FC9D-C585-4DF6-96A3-C51B15C63D56}" type="presOf" srcId="{7A48F14D-D595-4EB9-9C68-9D2D8DC0A57C}" destId="{B75CC23E-176D-40FE-A954-9E0C9D29C42C}" srcOrd="1" destOrd="0" presId="urn:microsoft.com/office/officeart/2005/8/layout/hierarchy2"/>
    <dgm:cxn modelId="{1B807597-0F84-4A08-A74D-B04184E55153}" srcId="{CC94BE2E-AE87-4DD0-9A2F-BBEC6F21290E}" destId="{BE77839D-F93A-4F2C-AAE0-0AF6D1A78D00}" srcOrd="2" destOrd="0" parTransId="{B96DBEB6-8A71-4687-95F2-8CD9C394E430}" sibTransId="{61546132-7E44-4DF7-AA59-9D351B187655}"/>
    <dgm:cxn modelId="{9A5FC653-76BA-448F-94FA-2214DAC245EA}" type="presOf" srcId="{89D13B29-B643-4773-B8A4-8F2B29BF8309}" destId="{0A3C4AFB-7FB9-40ED-BEBA-8EF8F2FBC169}" srcOrd="1" destOrd="0" presId="urn:microsoft.com/office/officeart/2005/8/layout/hierarchy2"/>
    <dgm:cxn modelId="{431936C5-4DEA-4DBC-9BFA-E479E0854079}" type="presOf" srcId="{FC4EFB9D-677B-4A6A-8CB8-5901A4BA68E5}" destId="{C4418403-3AAC-4A1B-8394-4F97D2D131E4}" srcOrd="0" destOrd="0" presId="urn:microsoft.com/office/officeart/2005/8/layout/hierarchy2"/>
    <dgm:cxn modelId="{08E60DAC-DF01-4F3C-BE8F-8F69399C5C38}" type="presOf" srcId="{82D684D6-218D-4547-A85B-7CD33C0A5462}" destId="{1585E093-C662-4988-9859-02EEAE75DBEC}" srcOrd="0" destOrd="0" presId="urn:microsoft.com/office/officeart/2005/8/layout/hierarchy2"/>
    <dgm:cxn modelId="{811A7F2C-1DE0-496D-BF17-95F1C2368BDD}" type="presOf" srcId="{8DAEF31E-FDF6-48B6-8C7B-C42AF78A0C28}" destId="{CA1B6736-3C40-440A-8A50-92D8E3263620}" srcOrd="0" destOrd="0" presId="urn:microsoft.com/office/officeart/2005/8/layout/hierarchy2"/>
    <dgm:cxn modelId="{BDB26A5A-529D-447B-B88F-F8A341ABEDB6}" type="presOf" srcId="{189A0F0F-8E10-4A89-AAFF-2978BF17B23A}" destId="{28AEA85A-3578-4D9E-879F-37C96B642A87}" srcOrd="1" destOrd="0" presId="urn:microsoft.com/office/officeart/2005/8/layout/hierarchy2"/>
    <dgm:cxn modelId="{7311FD2D-F700-422C-85F9-B957EA9CB023}" type="presOf" srcId="{3A435C94-3F22-4F51-80F0-F9B2859E8DE1}" destId="{C2F5CD69-B703-4120-9FA2-B433AA536C15}" srcOrd="1" destOrd="0" presId="urn:microsoft.com/office/officeart/2005/8/layout/hierarchy2"/>
    <dgm:cxn modelId="{B2F2BD34-0586-4138-B5C0-4BEAADD27577}" type="presOf" srcId="{C00A68FA-899D-459A-B768-47D306C21A98}" destId="{74938291-02D7-4325-978E-BA574A6F834E}" srcOrd="0" destOrd="0" presId="urn:microsoft.com/office/officeart/2005/8/layout/hierarchy2"/>
    <dgm:cxn modelId="{CC719DE7-6957-468F-A4A2-057749CEA929}" type="presOf" srcId="{4D2B5EA3-90E1-461A-A753-B03E9908671B}" destId="{5F00E8D0-2D74-4CC4-A83B-E852F22FDC23}" srcOrd="0" destOrd="0" presId="urn:microsoft.com/office/officeart/2005/8/layout/hierarchy2"/>
    <dgm:cxn modelId="{81341CEC-5277-4B20-B604-4EB00AA45CF3}" type="presOf" srcId="{B96DBEB6-8A71-4687-95F2-8CD9C394E430}" destId="{161A657C-0D11-4A80-BE0D-79473B0C79ED}" srcOrd="0" destOrd="0" presId="urn:microsoft.com/office/officeart/2005/8/layout/hierarchy2"/>
    <dgm:cxn modelId="{032F6E55-C88D-4644-9602-CF72AFB6B274}" srcId="{8DAEF31E-FDF6-48B6-8C7B-C42AF78A0C28}" destId="{3EDA093A-9FDC-47E5-B643-E54168768E3B}" srcOrd="0" destOrd="0" parTransId="{89D13B29-B643-4773-B8A4-8F2B29BF8309}" sibTransId="{1A1CA818-3208-4558-8999-DC02FD9D4C7A}"/>
    <dgm:cxn modelId="{FF2E4B2E-9A97-46B7-9C80-DB2D80443FC3}" type="presOf" srcId="{3EDA093A-9FDC-47E5-B643-E54168768E3B}" destId="{5204C612-71D9-4524-B03D-C48C59340C2F}" srcOrd="0" destOrd="0" presId="urn:microsoft.com/office/officeart/2005/8/layout/hierarchy2"/>
    <dgm:cxn modelId="{37F197D6-2C82-40FA-AA4C-28702C5E51F0}" type="presOf" srcId="{B96DBEB6-8A71-4687-95F2-8CD9C394E430}" destId="{3900F813-90E8-44A6-8560-0E529B37D3A9}" srcOrd="1" destOrd="0" presId="urn:microsoft.com/office/officeart/2005/8/layout/hierarchy2"/>
    <dgm:cxn modelId="{D077E90B-1C91-4243-882C-C66627704E76}" type="presOf" srcId="{6D6D725E-BA13-4F53-9D6D-72F24A104CCC}" destId="{4A5C82B3-F36F-45A7-A75F-609BAEC1D45E}" srcOrd="0" destOrd="0" presId="urn:microsoft.com/office/officeart/2005/8/layout/hierarchy2"/>
    <dgm:cxn modelId="{382260FB-E58C-412F-B999-4C5465E3B430}" type="presOf" srcId="{7A48F14D-D595-4EB9-9C68-9D2D8DC0A57C}" destId="{29A30033-2229-4D6F-86BD-5E87008F8310}" srcOrd="0" destOrd="0" presId="urn:microsoft.com/office/officeart/2005/8/layout/hierarchy2"/>
    <dgm:cxn modelId="{0F166534-0024-4B9B-AB2B-6C5DF414DA8F}" type="presOf" srcId="{ABE935DB-99D9-40C7-A244-778FAD29B2BA}" destId="{D660C690-2F2A-4280-8335-56ACEFAD6804}" srcOrd="0" destOrd="0" presId="urn:microsoft.com/office/officeart/2005/8/layout/hierarchy2"/>
    <dgm:cxn modelId="{5C484F5E-096C-4EFD-A726-3D375C68F1B1}" type="presOf" srcId="{CC94BE2E-AE87-4DD0-9A2F-BBEC6F21290E}" destId="{6FEB02D2-9339-4136-8F70-E1B310F447BE}" srcOrd="0" destOrd="0" presId="urn:microsoft.com/office/officeart/2005/8/layout/hierarchy2"/>
    <dgm:cxn modelId="{91E2A5A6-BDFA-4DEE-9E48-DF5CE5C04FFA}" srcId="{8DAEF31E-FDF6-48B6-8C7B-C42AF78A0C28}" destId="{C00A68FA-899D-459A-B768-47D306C21A98}" srcOrd="1" destOrd="0" parTransId="{920E350A-B523-4191-B1A5-E9CFF5839066}" sibTransId="{94203384-1E73-4A07-8FFE-6F0A19EF4BDE}"/>
    <dgm:cxn modelId="{5C1255CD-7C51-46E3-9A76-AF1D50180B9E}" srcId="{D251E10D-0DAB-41F3-B1E7-B43E6CA43110}" destId="{ABE935DB-99D9-40C7-A244-778FAD29B2BA}" srcOrd="0" destOrd="0" parTransId="{42DB9E80-54B7-4D89-87E9-C7B473081167}" sibTransId="{18AE4AC2-E9C0-4353-8B0B-E44F5D386E5E}"/>
    <dgm:cxn modelId="{87E2757F-64A4-4829-8E2F-879CE6BE4B20}" srcId="{3EDA093A-9FDC-47E5-B643-E54168768E3B}" destId="{CC94BE2E-AE87-4DD0-9A2F-BBEC6F21290E}" srcOrd="0" destOrd="0" parTransId="{7A48F14D-D595-4EB9-9C68-9D2D8DC0A57C}" sibTransId="{83F87A43-FB6B-457E-9E88-633D744D4D08}"/>
    <dgm:cxn modelId="{F5EDF3C7-5B18-4827-AA47-75AFE90A2F25}" type="presOf" srcId="{3B6F6A78-BA5C-4144-982D-20E000C736FD}" destId="{52D3423C-82DE-4D71-AAFD-27FC33E1BB9A}" srcOrd="0" destOrd="0" presId="urn:microsoft.com/office/officeart/2005/8/layout/hierarchy2"/>
    <dgm:cxn modelId="{B8877DC1-42ED-4530-A5E6-D04ABC8A5617}" type="presOf" srcId="{793A5418-1C8E-4019-B50A-497D216DE10D}" destId="{93E02404-0487-4D59-9B0C-A4E497D10925}" srcOrd="0" destOrd="0" presId="urn:microsoft.com/office/officeart/2005/8/layout/hierarchy2"/>
    <dgm:cxn modelId="{D862FE73-E6A9-4F05-A277-D3AB96D97E3E}" type="presOf" srcId="{42DB9E80-54B7-4D89-87E9-C7B473081167}" destId="{F39A8B7A-EFE8-4B73-AB32-7B3F4C18FC17}" srcOrd="0" destOrd="0" presId="urn:microsoft.com/office/officeart/2005/8/layout/hierarchy2"/>
    <dgm:cxn modelId="{32D005EE-2786-4F24-8768-1760255F2646}" type="presOf" srcId="{3B6F6A78-BA5C-4144-982D-20E000C736FD}" destId="{8086E246-9F1F-4114-81B3-9D418C91CD4E}" srcOrd="1" destOrd="0" presId="urn:microsoft.com/office/officeart/2005/8/layout/hierarchy2"/>
    <dgm:cxn modelId="{98E828C8-DD54-478D-9587-A0905DA4EB6D}" type="presOf" srcId="{920E350A-B523-4191-B1A5-E9CFF5839066}" destId="{A038A60C-EC8E-4041-818F-0A6B824168B9}" srcOrd="1" destOrd="0" presId="urn:microsoft.com/office/officeart/2005/8/layout/hierarchy2"/>
    <dgm:cxn modelId="{1D0281AB-55C0-4AAD-8AD7-CC2DFDE0A678}" type="presParOf" srcId="{4A5C82B3-F36F-45A7-A75F-609BAEC1D45E}" destId="{D3BCFA39-AAE3-4694-A778-0724181E36A3}" srcOrd="0" destOrd="0" presId="urn:microsoft.com/office/officeart/2005/8/layout/hierarchy2"/>
    <dgm:cxn modelId="{303DA933-2728-4E1B-BC04-36D9455190A3}" type="presParOf" srcId="{D3BCFA39-AAE3-4694-A778-0724181E36A3}" destId="{CA1B6736-3C40-440A-8A50-92D8E3263620}" srcOrd="0" destOrd="0" presId="urn:microsoft.com/office/officeart/2005/8/layout/hierarchy2"/>
    <dgm:cxn modelId="{9793EBFB-8AAA-4FE8-A7CD-D7AD89C51068}" type="presParOf" srcId="{D3BCFA39-AAE3-4694-A778-0724181E36A3}" destId="{7816923C-015C-4463-BF50-0AF09849EEE3}" srcOrd="1" destOrd="0" presId="urn:microsoft.com/office/officeart/2005/8/layout/hierarchy2"/>
    <dgm:cxn modelId="{1BB29502-1FAC-4B4D-85A9-99B6CE1BB744}" type="presParOf" srcId="{7816923C-015C-4463-BF50-0AF09849EEE3}" destId="{7B28B18B-84FF-4129-86C2-E78ACE8E3081}" srcOrd="0" destOrd="0" presId="urn:microsoft.com/office/officeart/2005/8/layout/hierarchy2"/>
    <dgm:cxn modelId="{ABEF1AC7-C78A-4D73-BB26-CD1BD1C7D9A4}" type="presParOf" srcId="{7B28B18B-84FF-4129-86C2-E78ACE8E3081}" destId="{0A3C4AFB-7FB9-40ED-BEBA-8EF8F2FBC169}" srcOrd="0" destOrd="0" presId="urn:microsoft.com/office/officeart/2005/8/layout/hierarchy2"/>
    <dgm:cxn modelId="{3E4A9666-C21C-4694-9731-1652C956A113}" type="presParOf" srcId="{7816923C-015C-4463-BF50-0AF09849EEE3}" destId="{1A8A2A12-9D24-43CE-AD0B-BF39A953D94D}" srcOrd="1" destOrd="0" presId="urn:microsoft.com/office/officeart/2005/8/layout/hierarchy2"/>
    <dgm:cxn modelId="{07C98916-B8F5-4FAF-8955-D202D522D5BF}" type="presParOf" srcId="{1A8A2A12-9D24-43CE-AD0B-BF39A953D94D}" destId="{5204C612-71D9-4524-B03D-C48C59340C2F}" srcOrd="0" destOrd="0" presId="urn:microsoft.com/office/officeart/2005/8/layout/hierarchy2"/>
    <dgm:cxn modelId="{5B6C81AE-549B-4CE9-8F7A-7596846FB015}" type="presParOf" srcId="{1A8A2A12-9D24-43CE-AD0B-BF39A953D94D}" destId="{848BA052-6B2C-4257-B89B-ECFAA74E3D50}" srcOrd="1" destOrd="0" presId="urn:microsoft.com/office/officeart/2005/8/layout/hierarchy2"/>
    <dgm:cxn modelId="{F5B4998B-6D95-4A25-A5E5-FD93EDB206F7}" type="presParOf" srcId="{848BA052-6B2C-4257-B89B-ECFAA74E3D50}" destId="{29A30033-2229-4D6F-86BD-5E87008F8310}" srcOrd="0" destOrd="0" presId="urn:microsoft.com/office/officeart/2005/8/layout/hierarchy2"/>
    <dgm:cxn modelId="{F16804AF-6A90-4840-960B-424D89FDF50C}" type="presParOf" srcId="{29A30033-2229-4D6F-86BD-5E87008F8310}" destId="{B75CC23E-176D-40FE-A954-9E0C9D29C42C}" srcOrd="0" destOrd="0" presId="urn:microsoft.com/office/officeart/2005/8/layout/hierarchy2"/>
    <dgm:cxn modelId="{B92264D0-8D0F-4DDB-9793-10E4F704EC9B}" type="presParOf" srcId="{848BA052-6B2C-4257-B89B-ECFAA74E3D50}" destId="{43438F30-95E9-4460-9ACC-3FC6BFB0DB3B}" srcOrd="1" destOrd="0" presId="urn:microsoft.com/office/officeart/2005/8/layout/hierarchy2"/>
    <dgm:cxn modelId="{2E4676EB-F75D-408A-84B6-C3213378AD05}" type="presParOf" srcId="{43438F30-95E9-4460-9ACC-3FC6BFB0DB3B}" destId="{6FEB02D2-9339-4136-8F70-E1B310F447BE}" srcOrd="0" destOrd="0" presId="urn:microsoft.com/office/officeart/2005/8/layout/hierarchy2"/>
    <dgm:cxn modelId="{692804B1-94C0-4993-A3B3-AE7F001BEEC0}" type="presParOf" srcId="{43438F30-95E9-4460-9ACC-3FC6BFB0DB3B}" destId="{61EAEEAD-772B-4051-AA97-4E1C14F44FD3}" srcOrd="1" destOrd="0" presId="urn:microsoft.com/office/officeart/2005/8/layout/hierarchy2"/>
    <dgm:cxn modelId="{94549A19-65F0-4B2E-AF09-C18FD65A4C43}" type="presParOf" srcId="{61EAEEAD-772B-4051-AA97-4E1C14F44FD3}" destId="{C117CDA1-BF16-44C7-B715-3A6100BAB8E6}" srcOrd="0" destOrd="0" presId="urn:microsoft.com/office/officeart/2005/8/layout/hierarchy2"/>
    <dgm:cxn modelId="{74023197-A42F-4D71-9ED4-82F43DB9A677}" type="presParOf" srcId="{C117CDA1-BF16-44C7-B715-3A6100BAB8E6}" destId="{28AEA85A-3578-4D9E-879F-37C96B642A87}" srcOrd="0" destOrd="0" presId="urn:microsoft.com/office/officeart/2005/8/layout/hierarchy2"/>
    <dgm:cxn modelId="{5C36D1A2-3C49-4ECC-A1CA-49907C0870DA}" type="presParOf" srcId="{61EAEEAD-772B-4051-AA97-4E1C14F44FD3}" destId="{2F3A0029-7497-4D4B-8D37-47302E398B37}" srcOrd="1" destOrd="0" presId="urn:microsoft.com/office/officeart/2005/8/layout/hierarchy2"/>
    <dgm:cxn modelId="{B89550B9-39A4-45A4-B6EB-62C1DE48CBA0}" type="presParOf" srcId="{2F3A0029-7497-4D4B-8D37-47302E398B37}" destId="{9A2AA9B2-E815-4F3C-8778-20020ADC3A0D}" srcOrd="0" destOrd="0" presId="urn:microsoft.com/office/officeart/2005/8/layout/hierarchy2"/>
    <dgm:cxn modelId="{AC7FA99B-C56C-4E0F-85B9-4AF43223A42A}" type="presParOf" srcId="{2F3A0029-7497-4D4B-8D37-47302E398B37}" destId="{2A4B5EA3-0D10-41E3-9A18-7DE15B81B808}" srcOrd="1" destOrd="0" presId="urn:microsoft.com/office/officeart/2005/8/layout/hierarchy2"/>
    <dgm:cxn modelId="{031BDB93-2960-4143-8189-EAF9B38D758F}" type="presParOf" srcId="{61EAEEAD-772B-4051-AA97-4E1C14F44FD3}" destId="{B738F37A-1613-4D4B-9840-773F1489FFE8}" srcOrd="2" destOrd="0" presId="urn:microsoft.com/office/officeart/2005/8/layout/hierarchy2"/>
    <dgm:cxn modelId="{DBAAAFEA-AAED-4AA3-93E1-79DB30BE9014}" type="presParOf" srcId="{B738F37A-1613-4D4B-9840-773F1489FFE8}" destId="{B0A868B8-9EF3-4BE4-9A39-708A13A01C45}" srcOrd="0" destOrd="0" presId="urn:microsoft.com/office/officeart/2005/8/layout/hierarchy2"/>
    <dgm:cxn modelId="{9F03C363-2845-4D13-8427-BAC7D5E8C4AB}" type="presParOf" srcId="{61EAEEAD-772B-4051-AA97-4E1C14F44FD3}" destId="{6593498F-6A65-4FA7-89A8-54A5F68A7D96}" srcOrd="3" destOrd="0" presId="urn:microsoft.com/office/officeart/2005/8/layout/hierarchy2"/>
    <dgm:cxn modelId="{66DA4EAC-837C-46D4-B87C-71496A76FC8E}" type="presParOf" srcId="{6593498F-6A65-4FA7-89A8-54A5F68A7D96}" destId="{706543E0-CA41-4599-803E-DC95F214CA1D}" srcOrd="0" destOrd="0" presId="urn:microsoft.com/office/officeart/2005/8/layout/hierarchy2"/>
    <dgm:cxn modelId="{447DA0C4-D1CB-4638-A1DA-95F1ADB9CD4A}" type="presParOf" srcId="{6593498F-6A65-4FA7-89A8-54A5F68A7D96}" destId="{9955EDC0-DCCC-4126-B258-8469FB17D4B4}" srcOrd="1" destOrd="0" presId="urn:microsoft.com/office/officeart/2005/8/layout/hierarchy2"/>
    <dgm:cxn modelId="{4EB3A2CB-F5E8-42F3-9FE0-8115DED7E002}" type="presParOf" srcId="{61EAEEAD-772B-4051-AA97-4E1C14F44FD3}" destId="{161A657C-0D11-4A80-BE0D-79473B0C79ED}" srcOrd="4" destOrd="0" presId="urn:microsoft.com/office/officeart/2005/8/layout/hierarchy2"/>
    <dgm:cxn modelId="{328CEA2C-25D6-4F00-8AB7-3A70252B5647}" type="presParOf" srcId="{161A657C-0D11-4A80-BE0D-79473B0C79ED}" destId="{3900F813-90E8-44A6-8560-0E529B37D3A9}" srcOrd="0" destOrd="0" presId="urn:microsoft.com/office/officeart/2005/8/layout/hierarchy2"/>
    <dgm:cxn modelId="{F008D9D2-B3A2-40BF-A3A1-F424DE01F8E5}" type="presParOf" srcId="{61EAEEAD-772B-4051-AA97-4E1C14F44FD3}" destId="{C8B7420D-3262-4E4D-BE64-A240E995E9E4}" srcOrd="5" destOrd="0" presId="urn:microsoft.com/office/officeart/2005/8/layout/hierarchy2"/>
    <dgm:cxn modelId="{3128FD57-945E-41A2-8D33-29D8DC7EB248}" type="presParOf" srcId="{C8B7420D-3262-4E4D-BE64-A240E995E9E4}" destId="{CF6345C3-C0A6-4A68-B29F-0E5D931B567F}" srcOrd="0" destOrd="0" presId="urn:microsoft.com/office/officeart/2005/8/layout/hierarchy2"/>
    <dgm:cxn modelId="{2DFDA38A-2FD8-4158-8A17-9016CFD77025}" type="presParOf" srcId="{C8B7420D-3262-4E4D-BE64-A240E995E9E4}" destId="{E944FD10-9A56-4300-A144-45FC23E6FA83}" srcOrd="1" destOrd="0" presId="urn:microsoft.com/office/officeart/2005/8/layout/hierarchy2"/>
    <dgm:cxn modelId="{8D27B1FB-A9BD-44E3-99BF-04B93923F7E2}" type="presParOf" srcId="{61EAEEAD-772B-4051-AA97-4E1C14F44FD3}" destId="{53AE3C58-61C0-4E52-BAB0-CFCA0654E203}" srcOrd="6" destOrd="0" presId="urn:microsoft.com/office/officeart/2005/8/layout/hierarchy2"/>
    <dgm:cxn modelId="{2C5DB6DF-6B2D-44DB-90B1-1F627FBB3767}" type="presParOf" srcId="{53AE3C58-61C0-4E52-BAB0-CFCA0654E203}" destId="{BFBF3797-3A3C-40CC-AE22-E3B97D295136}" srcOrd="0" destOrd="0" presId="urn:microsoft.com/office/officeart/2005/8/layout/hierarchy2"/>
    <dgm:cxn modelId="{F06AA23B-5BCF-4414-91E8-BD7B12DC95BC}" type="presParOf" srcId="{61EAEEAD-772B-4051-AA97-4E1C14F44FD3}" destId="{ACF252CC-466A-475C-BA3C-CCD72EB70E37}" srcOrd="7" destOrd="0" presId="urn:microsoft.com/office/officeart/2005/8/layout/hierarchy2"/>
    <dgm:cxn modelId="{4009DCB6-9A3C-4F3A-9344-1418AAFC87A4}" type="presParOf" srcId="{ACF252CC-466A-475C-BA3C-CCD72EB70E37}" destId="{5F00E8D0-2D74-4CC4-A83B-E852F22FDC23}" srcOrd="0" destOrd="0" presId="urn:microsoft.com/office/officeart/2005/8/layout/hierarchy2"/>
    <dgm:cxn modelId="{E2EEBA4C-BCAD-415A-8E95-ADBB27E360CD}" type="presParOf" srcId="{ACF252CC-466A-475C-BA3C-CCD72EB70E37}" destId="{C0E3F666-F13A-44E8-9916-61073C2D2933}" srcOrd="1" destOrd="0" presId="urn:microsoft.com/office/officeart/2005/8/layout/hierarchy2"/>
    <dgm:cxn modelId="{39759034-C681-4705-98BB-525A7A439948}" type="presParOf" srcId="{848BA052-6B2C-4257-B89B-ECFAA74E3D50}" destId="{93E02404-0487-4D59-9B0C-A4E497D10925}" srcOrd="2" destOrd="0" presId="urn:microsoft.com/office/officeart/2005/8/layout/hierarchy2"/>
    <dgm:cxn modelId="{6D9643C1-B014-4EB9-8EEC-9A8F7142CC53}" type="presParOf" srcId="{93E02404-0487-4D59-9B0C-A4E497D10925}" destId="{1A82B747-5F4D-4258-85A0-AD043B809B9D}" srcOrd="0" destOrd="0" presId="urn:microsoft.com/office/officeart/2005/8/layout/hierarchy2"/>
    <dgm:cxn modelId="{57C024AE-6610-485E-AAFF-B7349C83CA6D}" type="presParOf" srcId="{848BA052-6B2C-4257-B89B-ECFAA74E3D50}" destId="{9931F96D-9E22-4895-95CD-D066A06B6442}" srcOrd="3" destOrd="0" presId="urn:microsoft.com/office/officeart/2005/8/layout/hierarchy2"/>
    <dgm:cxn modelId="{03C70C99-4C60-4359-A079-A14973100BC3}" type="presParOf" srcId="{9931F96D-9E22-4895-95CD-D066A06B6442}" destId="{C4D0279E-F32A-477E-BDC4-24B2B94C8F58}" srcOrd="0" destOrd="0" presId="urn:microsoft.com/office/officeart/2005/8/layout/hierarchy2"/>
    <dgm:cxn modelId="{DB5DCC6B-491D-4F5B-8CC7-7F5A6E210237}" type="presParOf" srcId="{9931F96D-9E22-4895-95CD-D066A06B6442}" destId="{504F36D5-2AFD-40C4-A038-D58FA7916FC8}" srcOrd="1" destOrd="0" presId="urn:microsoft.com/office/officeart/2005/8/layout/hierarchy2"/>
    <dgm:cxn modelId="{D6D7CE43-AB8B-4B43-A6E8-796615FA609C}" type="presParOf" srcId="{504F36D5-2AFD-40C4-A038-D58FA7916FC8}" destId="{F39A8B7A-EFE8-4B73-AB32-7B3F4C18FC17}" srcOrd="0" destOrd="0" presId="urn:microsoft.com/office/officeart/2005/8/layout/hierarchy2"/>
    <dgm:cxn modelId="{F4FB523D-7ADD-4F5D-BD90-141CC42B480C}" type="presParOf" srcId="{F39A8B7A-EFE8-4B73-AB32-7B3F4C18FC17}" destId="{4F40CF36-4F78-4F9F-9F08-0C8BB3164571}" srcOrd="0" destOrd="0" presId="urn:microsoft.com/office/officeart/2005/8/layout/hierarchy2"/>
    <dgm:cxn modelId="{6BB0113C-090E-460F-A57E-146CFCD0500C}" type="presParOf" srcId="{504F36D5-2AFD-40C4-A038-D58FA7916FC8}" destId="{946CAAE8-39E1-469E-A40B-9CA2C8B7A0E3}" srcOrd="1" destOrd="0" presId="urn:microsoft.com/office/officeart/2005/8/layout/hierarchy2"/>
    <dgm:cxn modelId="{000D722F-7C3B-45F7-A7FA-725F8776E7F5}" type="presParOf" srcId="{946CAAE8-39E1-469E-A40B-9CA2C8B7A0E3}" destId="{D660C690-2F2A-4280-8335-56ACEFAD6804}" srcOrd="0" destOrd="0" presId="urn:microsoft.com/office/officeart/2005/8/layout/hierarchy2"/>
    <dgm:cxn modelId="{15EBD892-5910-46C3-9D4B-BB900C7B9878}" type="presParOf" srcId="{946CAAE8-39E1-469E-A40B-9CA2C8B7A0E3}" destId="{0065EA35-D048-4636-BD11-84625FF9EBDB}" srcOrd="1" destOrd="0" presId="urn:microsoft.com/office/officeart/2005/8/layout/hierarchy2"/>
    <dgm:cxn modelId="{26EDCCA0-006B-43EC-BC8D-E51ED48C3F07}" type="presParOf" srcId="{504F36D5-2AFD-40C4-A038-D58FA7916FC8}" destId="{C43230F1-9C76-4195-9490-29D121A41B33}" srcOrd="2" destOrd="0" presId="urn:microsoft.com/office/officeart/2005/8/layout/hierarchy2"/>
    <dgm:cxn modelId="{AD0DBD01-2293-4BFE-9D6F-39E4A2B03F8A}" type="presParOf" srcId="{C43230F1-9C76-4195-9490-29D121A41B33}" destId="{C2F5CD69-B703-4120-9FA2-B433AA536C15}" srcOrd="0" destOrd="0" presId="urn:microsoft.com/office/officeart/2005/8/layout/hierarchy2"/>
    <dgm:cxn modelId="{6FFF78A5-7FAE-43CE-91A6-43A50E190A96}" type="presParOf" srcId="{504F36D5-2AFD-40C4-A038-D58FA7916FC8}" destId="{413BEA40-32E3-4858-8A2F-CA2AC7F8558D}" srcOrd="3" destOrd="0" presId="urn:microsoft.com/office/officeart/2005/8/layout/hierarchy2"/>
    <dgm:cxn modelId="{15F47C4A-CD63-45B4-81E4-314D33CF639C}" type="presParOf" srcId="{413BEA40-32E3-4858-8A2F-CA2AC7F8558D}" destId="{C4418403-3AAC-4A1B-8394-4F97D2D131E4}" srcOrd="0" destOrd="0" presId="urn:microsoft.com/office/officeart/2005/8/layout/hierarchy2"/>
    <dgm:cxn modelId="{1BE08C90-7212-4067-8209-69BD0BC405F1}" type="presParOf" srcId="{413BEA40-32E3-4858-8A2F-CA2AC7F8558D}" destId="{27D17032-059F-4CE7-B460-8F993152EC79}" srcOrd="1" destOrd="0" presId="urn:microsoft.com/office/officeart/2005/8/layout/hierarchy2"/>
    <dgm:cxn modelId="{6B661185-DE7F-4A29-B4EC-C9E945E4660F}" type="presParOf" srcId="{7816923C-015C-4463-BF50-0AF09849EEE3}" destId="{5DF146A2-6AD2-4378-9F9E-FF62C5BA4544}" srcOrd="2" destOrd="0" presId="urn:microsoft.com/office/officeart/2005/8/layout/hierarchy2"/>
    <dgm:cxn modelId="{CBE07AAB-5833-48C8-9D9F-C2023C665674}" type="presParOf" srcId="{5DF146A2-6AD2-4378-9F9E-FF62C5BA4544}" destId="{A038A60C-EC8E-4041-818F-0A6B824168B9}" srcOrd="0" destOrd="0" presId="urn:microsoft.com/office/officeart/2005/8/layout/hierarchy2"/>
    <dgm:cxn modelId="{AF4FAD98-AD5B-4D09-8C59-A9D45597DA64}" type="presParOf" srcId="{7816923C-015C-4463-BF50-0AF09849EEE3}" destId="{70B3A1AA-345C-4134-B92C-903ECDE97F5E}" srcOrd="3" destOrd="0" presId="urn:microsoft.com/office/officeart/2005/8/layout/hierarchy2"/>
    <dgm:cxn modelId="{563B51E7-6E4F-4AFC-A204-CF3ADB74670F}" type="presParOf" srcId="{70B3A1AA-345C-4134-B92C-903ECDE97F5E}" destId="{74938291-02D7-4325-978E-BA574A6F834E}" srcOrd="0" destOrd="0" presId="urn:microsoft.com/office/officeart/2005/8/layout/hierarchy2"/>
    <dgm:cxn modelId="{C035C8DE-4690-4801-8670-379CEC460FBE}" type="presParOf" srcId="{70B3A1AA-345C-4134-B92C-903ECDE97F5E}" destId="{A7F6F41F-A8BA-4250-95ED-13BB3A73118C}" srcOrd="1" destOrd="0" presId="urn:microsoft.com/office/officeart/2005/8/layout/hierarchy2"/>
    <dgm:cxn modelId="{BAA37E63-1516-4D26-9A60-194A9889D6E5}" type="presParOf" srcId="{A7F6F41F-A8BA-4250-95ED-13BB3A73118C}" destId="{52D3423C-82DE-4D71-AAFD-27FC33E1BB9A}" srcOrd="0" destOrd="0" presId="urn:microsoft.com/office/officeart/2005/8/layout/hierarchy2"/>
    <dgm:cxn modelId="{A6DFC81D-0367-404D-BFA7-6A4BBA08C1F3}" type="presParOf" srcId="{52D3423C-82DE-4D71-AAFD-27FC33E1BB9A}" destId="{8086E246-9F1F-4114-81B3-9D418C91CD4E}" srcOrd="0" destOrd="0" presId="urn:microsoft.com/office/officeart/2005/8/layout/hierarchy2"/>
    <dgm:cxn modelId="{3B84F63A-9A2E-458E-96D5-A04EF284A064}" type="presParOf" srcId="{A7F6F41F-A8BA-4250-95ED-13BB3A73118C}" destId="{9FA7AB0E-DD4C-47A5-9B75-CACF1AFC3870}" srcOrd="1" destOrd="0" presId="urn:microsoft.com/office/officeart/2005/8/layout/hierarchy2"/>
    <dgm:cxn modelId="{81DAE411-BFEB-47AE-A58F-BF099A56D87D}" type="presParOf" srcId="{9FA7AB0E-DD4C-47A5-9B75-CACF1AFC3870}" destId="{1585E093-C662-4988-9859-02EEAE75DBEC}" srcOrd="0" destOrd="0" presId="urn:microsoft.com/office/officeart/2005/8/layout/hierarchy2"/>
    <dgm:cxn modelId="{8BF6F250-73D9-48CF-8433-0CEFB47EC688}" type="presParOf" srcId="{9FA7AB0E-DD4C-47A5-9B75-CACF1AFC3870}" destId="{EB3D6B52-B4A3-4553-AD84-27D955364B0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1B6736-3C40-440A-8A50-92D8E3263620}">
      <dsp:nvSpPr>
        <dsp:cNvPr id="0" name=""/>
        <dsp:cNvSpPr/>
      </dsp:nvSpPr>
      <dsp:spPr>
        <a:xfrm>
          <a:off x="222367" y="3000119"/>
          <a:ext cx="1235358" cy="617679"/>
        </a:xfrm>
        <a:prstGeom prst="flowChartMultidocumen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err="1" smtClean="0"/>
            <a:t>NeslabRte</a:t>
          </a:r>
          <a:endParaRPr lang="en-GB" sz="1100" kern="1200" dirty="0"/>
        </a:p>
      </dsp:txBody>
      <dsp:txXfrm>
        <a:off x="222367" y="3000119"/>
        <a:ext cx="1235358" cy="617679"/>
      </dsp:txXfrm>
    </dsp:sp>
    <dsp:sp modelId="{7B28B18B-84FF-4129-86C2-E78ACE8E3081}">
      <dsp:nvSpPr>
        <dsp:cNvPr id="0" name=""/>
        <dsp:cNvSpPr/>
      </dsp:nvSpPr>
      <dsp:spPr>
        <a:xfrm rot="17952203">
          <a:off x="1203000" y="2862478"/>
          <a:ext cx="994846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994846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7952203">
        <a:off x="1675552" y="2849890"/>
        <a:ext cx="49742" cy="49742"/>
      </dsp:txXfrm>
    </dsp:sp>
    <dsp:sp modelId="{5204C612-71D9-4524-B03D-C48C59340C2F}">
      <dsp:nvSpPr>
        <dsp:cNvPr id="0" name=""/>
        <dsp:cNvSpPr/>
      </dsp:nvSpPr>
      <dsp:spPr>
        <a:xfrm>
          <a:off x="1943122" y="2131724"/>
          <a:ext cx="1235358" cy="617679"/>
        </a:xfrm>
        <a:prstGeom prst="flowChartMultidocumen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err="1" smtClean="0"/>
            <a:t>NeslabRteApp</a:t>
          </a:r>
          <a:endParaRPr lang="en-GB" sz="1100" kern="1200" dirty="0"/>
        </a:p>
      </dsp:txBody>
      <dsp:txXfrm>
        <a:off x="1943122" y="2131724"/>
        <a:ext cx="1235358" cy="617679"/>
      </dsp:txXfrm>
    </dsp:sp>
    <dsp:sp modelId="{29A30033-2229-4D6F-86BD-5E87008F8310}">
      <dsp:nvSpPr>
        <dsp:cNvPr id="0" name=""/>
        <dsp:cNvSpPr/>
      </dsp:nvSpPr>
      <dsp:spPr>
        <a:xfrm rot="17692822">
          <a:off x="2838299" y="1895533"/>
          <a:ext cx="117450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17450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7692822">
        <a:off x="3396189" y="1878453"/>
        <a:ext cx="58725" cy="58725"/>
      </dsp:txXfrm>
    </dsp:sp>
    <dsp:sp modelId="{6FEB02D2-9339-4136-8F70-E1B310F447BE}">
      <dsp:nvSpPr>
        <dsp:cNvPr id="0" name=""/>
        <dsp:cNvSpPr/>
      </dsp:nvSpPr>
      <dsp:spPr>
        <a:xfrm>
          <a:off x="3672623" y="1066228"/>
          <a:ext cx="1235358" cy="617679"/>
        </a:xfrm>
        <a:prstGeom prst="flowChartMultidocumen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err="1" smtClean="0"/>
            <a:t>src</a:t>
          </a:r>
          <a:endParaRPr lang="en-GB" sz="1100" kern="1200" dirty="0"/>
        </a:p>
      </dsp:txBody>
      <dsp:txXfrm>
        <a:off x="3672623" y="1066228"/>
        <a:ext cx="1235358" cy="617679"/>
      </dsp:txXfrm>
    </dsp:sp>
    <dsp:sp modelId="{C117CDA1-BF16-44C7-B715-3A6100BAB8E6}">
      <dsp:nvSpPr>
        <dsp:cNvPr id="0" name=""/>
        <dsp:cNvSpPr/>
      </dsp:nvSpPr>
      <dsp:spPr>
        <a:xfrm rot="17692822">
          <a:off x="4567801" y="830037"/>
          <a:ext cx="117450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17450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7692822">
        <a:off x="5125690" y="812957"/>
        <a:ext cx="58725" cy="58725"/>
      </dsp:txXfrm>
    </dsp:sp>
    <dsp:sp modelId="{9A2AA9B2-E815-4F3C-8778-20020ADC3A0D}">
      <dsp:nvSpPr>
        <dsp:cNvPr id="0" name=""/>
        <dsp:cNvSpPr/>
      </dsp:nvSpPr>
      <dsp:spPr>
        <a:xfrm>
          <a:off x="5402124" y="732"/>
          <a:ext cx="1235358" cy="617679"/>
        </a:xfrm>
        <a:prstGeom prst="foldedCorner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err="1" smtClean="0"/>
            <a:t>NeslabRte.h</a:t>
          </a:r>
          <a:endParaRPr lang="en-GB" sz="1100" kern="1200" dirty="0"/>
        </a:p>
      </dsp:txBody>
      <dsp:txXfrm>
        <a:off x="5402124" y="732"/>
        <a:ext cx="1235358" cy="617679"/>
      </dsp:txXfrm>
    </dsp:sp>
    <dsp:sp modelId="{B738F37A-1613-4D4B-9840-773F1489FFE8}">
      <dsp:nvSpPr>
        <dsp:cNvPr id="0" name=""/>
        <dsp:cNvSpPr/>
      </dsp:nvSpPr>
      <dsp:spPr>
        <a:xfrm rot="19457599">
          <a:off x="4850783" y="1185202"/>
          <a:ext cx="608539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08539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9457599">
        <a:off x="5139839" y="1182271"/>
        <a:ext cx="30426" cy="30426"/>
      </dsp:txXfrm>
    </dsp:sp>
    <dsp:sp modelId="{706543E0-CA41-4599-803E-DC95F214CA1D}">
      <dsp:nvSpPr>
        <dsp:cNvPr id="0" name=""/>
        <dsp:cNvSpPr/>
      </dsp:nvSpPr>
      <dsp:spPr>
        <a:xfrm>
          <a:off x="5402124" y="711062"/>
          <a:ext cx="1235358" cy="617679"/>
        </a:xfrm>
        <a:prstGeom prst="foldedCorner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NeslabRte.cpp</a:t>
          </a:r>
          <a:endParaRPr lang="en-GB" sz="1100" kern="1200" dirty="0"/>
        </a:p>
      </dsp:txBody>
      <dsp:txXfrm>
        <a:off x="5402124" y="711062"/>
        <a:ext cx="1235358" cy="617679"/>
      </dsp:txXfrm>
    </dsp:sp>
    <dsp:sp modelId="{161A657C-0D11-4A80-BE0D-79473B0C79ED}">
      <dsp:nvSpPr>
        <dsp:cNvPr id="0" name=""/>
        <dsp:cNvSpPr/>
      </dsp:nvSpPr>
      <dsp:spPr>
        <a:xfrm rot="2142401">
          <a:off x="4850783" y="1540367"/>
          <a:ext cx="608539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08539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142401">
        <a:off x="5139839" y="1537437"/>
        <a:ext cx="30426" cy="30426"/>
      </dsp:txXfrm>
    </dsp:sp>
    <dsp:sp modelId="{CF6345C3-C0A6-4A68-B29F-0E5D931B567F}">
      <dsp:nvSpPr>
        <dsp:cNvPr id="0" name=""/>
        <dsp:cNvSpPr/>
      </dsp:nvSpPr>
      <dsp:spPr>
        <a:xfrm>
          <a:off x="5402124" y="1421393"/>
          <a:ext cx="1235358" cy="617679"/>
        </a:xfrm>
        <a:prstGeom prst="foldedCorner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NeslabRte.dbd</a:t>
          </a:r>
          <a:endParaRPr lang="en-GB" sz="1100" kern="1200" dirty="0"/>
        </a:p>
      </dsp:txBody>
      <dsp:txXfrm>
        <a:off x="5402124" y="1421393"/>
        <a:ext cx="1235358" cy="617679"/>
      </dsp:txXfrm>
    </dsp:sp>
    <dsp:sp modelId="{53AE3C58-61C0-4E52-BAB0-CFCA0654E203}">
      <dsp:nvSpPr>
        <dsp:cNvPr id="0" name=""/>
        <dsp:cNvSpPr/>
      </dsp:nvSpPr>
      <dsp:spPr>
        <a:xfrm rot="3907178">
          <a:off x="4567801" y="1895533"/>
          <a:ext cx="117450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17450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3907178">
        <a:off x="5125690" y="1878453"/>
        <a:ext cx="58725" cy="58725"/>
      </dsp:txXfrm>
    </dsp:sp>
    <dsp:sp modelId="{5F00E8D0-2D74-4CC4-A83B-E852F22FDC23}">
      <dsp:nvSpPr>
        <dsp:cNvPr id="0" name=""/>
        <dsp:cNvSpPr/>
      </dsp:nvSpPr>
      <dsp:spPr>
        <a:xfrm>
          <a:off x="5402124" y="2131724"/>
          <a:ext cx="1235358" cy="617679"/>
        </a:xfrm>
        <a:prstGeom prst="foldedCorner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err="1" smtClean="0"/>
            <a:t>Makefile</a:t>
          </a:r>
          <a:endParaRPr lang="en-GB" sz="1100" kern="1200" dirty="0"/>
        </a:p>
      </dsp:txBody>
      <dsp:txXfrm>
        <a:off x="5402124" y="2131724"/>
        <a:ext cx="1235358" cy="617679"/>
      </dsp:txXfrm>
    </dsp:sp>
    <dsp:sp modelId="{93E02404-0487-4D59-9B0C-A4E497D10925}">
      <dsp:nvSpPr>
        <dsp:cNvPr id="0" name=""/>
        <dsp:cNvSpPr/>
      </dsp:nvSpPr>
      <dsp:spPr>
        <a:xfrm rot="3907178">
          <a:off x="2838299" y="2961029"/>
          <a:ext cx="1174504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174504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3907178">
        <a:off x="3396189" y="2943949"/>
        <a:ext cx="58725" cy="58725"/>
      </dsp:txXfrm>
    </dsp:sp>
    <dsp:sp modelId="{C4D0279E-F32A-477E-BDC4-24B2B94C8F58}">
      <dsp:nvSpPr>
        <dsp:cNvPr id="0" name=""/>
        <dsp:cNvSpPr/>
      </dsp:nvSpPr>
      <dsp:spPr>
        <a:xfrm>
          <a:off x="3672623" y="3197221"/>
          <a:ext cx="1235358" cy="617679"/>
        </a:xfrm>
        <a:prstGeom prst="flowChartMultidocumen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Db</a:t>
          </a:r>
          <a:endParaRPr lang="en-GB" sz="1100" kern="1200" dirty="0"/>
        </a:p>
      </dsp:txBody>
      <dsp:txXfrm>
        <a:off x="3672623" y="3197221"/>
        <a:ext cx="1235358" cy="617679"/>
      </dsp:txXfrm>
    </dsp:sp>
    <dsp:sp modelId="{F39A8B7A-EFE8-4B73-AB32-7B3F4C18FC17}">
      <dsp:nvSpPr>
        <dsp:cNvPr id="0" name=""/>
        <dsp:cNvSpPr/>
      </dsp:nvSpPr>
      <dsp:spPr>
        <a:xfrm rot="19457599">
          <a:off x="4850783" y="3316195"/>
          <a:ext cx="608539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08539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9457599">
        <a:off x="5139839" y="3313264"/>
        <a:ext cx="30426" cy="30426"/>
      </dsp:txXfrm>
    </dsp:sp>
    <dsp:sp modelId="{D660C690-2F2A-4280-8335-56ACEFAD6804}">
      <dsp:nvSpPr>
        <dsp:cNvPr id="0" name=""/>
        <dsp:cNvSpPr/>
      </dsp:nvSpPr>
      <dsp:spPr>
        <a:xfrm>
          <a:off x="5402124" y="2842055"/>
          <a:ext cx="1235358" cy="617679"/>
        </a:xfrm>
        <a:prstGeom prst="foldedCorner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err="1" smtClean="0"/>
            <a:t>NeslabRte.template</a:t>
          </a:r>
          <a:endParaRPr lang="en-GB" sz="1100" kern="1200" dirty="0"/>
        </a:p>
      </dsp:txBody>
      <dsp:txXfrm>
        <a:off x="5402124" y="2842055"/>
        <a:ext cx="1235358" cy="617679"/>
      </dsp:txXfrm>
    </dsp:sp>
    <dsp:sp modelId="{C43230F1-9C76-4195-9490-29D121A41B33}">
      <dsp:nvSpPr>
        <dsp:cNvPr id="0" name=""/>
        <dsp:cNvSpPr/>
      </dsp:nvSpPr>
      <dsp:spPr>
        <a:xfrm rot="2142401">
          <a:off x="4850783" y="3671360"/>
          <a:ext cx="608539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08539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142401">
        <a:off x="5139839" y="3668429"/>
        <a:ext cx="30426" cy="30426"/>
      </dsp:txXfrm>
    </dsp:sp>
    <dsp:sp modelId="{C4418403-3AAC-4A1B-8394-4F97D2D131E4}">
      <dsp:nvSpPr>
        <dsp:cNvPr id="0" name=""/>
        <dsp:cNvSpPr/>
      </dsp:nvSpPr>
      <dsp:spPr>
        <a:xfrm>
          <a:off x="5402124" y="3552386"/>
          <a:ext cx="1235358" cy="617679"/>
        </a:xfrm>
        <a:prstGeom prst="foldedCorner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err="1" smtClean="0"/>
            <a:t>Makefile</a:t>
          </a:r>
          <a:endParaRPr lang="en-GB" sz="1100" kern="1200" dirty="0"/>
        </a:p>
      </dsp:txBody>
      <dsp:txXfrm>
        <a:off x="5402124" y="3552386"/>
        <a:ext cx="1235358" cy="617679"/>
      </dsp:txXfrm>
    </dsp:sp>
    <dsp:sp modelId="{5DF146A2-6AD2-4378-9F9E-FF62C5BA4544}">
      <dsp:nvSpPr>
        <dsp:cNvPr id="0" name=""/>
        <dsp:cNvSpPr/>
      </dsp:nvSpPr>
      <dsp:spPr>
        <a:xfrm rot="3711427">
          <a:off x="1185874" y="3750392"/>
          <a:ext cx="102909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029098" y="12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3711427">
        <a:off x="1674696" y="3736947"/>
        <a:ext cx="51454" cy="51454"/>
      </dsp:txXfrm>
    </dsp:sp>
    <dsp:sp modelId="{74938291-02D7-4325-978E-BA574A6F834E}">
      <dsp:nvSpPr>
        <dsp:cNvPr id="0" name=""/>
        <dsp:cNvSpPr/>
      </dsp:nvSpPr>
      <dsp:spPr>
        <a:xfrm>
          <a:off x="1943122" y="3907551"/>
          <a:ext cx="1235358" cy="617679"/>
        </a:xfrm>
        <a:prstGeom prst="flowChartMultidocumen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configure</a:t>
          </a:r>
          <a:endParaRPr lang="en-GB" sz="1100" kern="1200" dirty="0"/>
        </a:p>
      </dsp:txBody>
      <dsp:txXfrm>
        <a:off x="1943122" y="3907551"/>
        <a:ext cx="1235358" cy="617679"/>
      </dsp:txXfrm>
    </dsp:sp>
    <dsp:sp modelId="{52D3423C-82DE-4D71-AAFD-27FC33E1BB9A}">
      <dsp:nvSpPr>
        <dsp:cNvPr id="0" name=""/>
        <dsp:cNvSpPr/>
      </dsp:nvSpPr>
      <dsp:spPr>
        <a:xfrm>
          <a:off x="3178480" y="4204108"/>
          <a:ext cx="49414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494143" y="12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13198" y="4204037"/>
        <a:ext cx="24707" cy="24707"/>
      </dsp:txXfrm>
    </dsp:sp>
    <dsp:sp modelId="{1585E093-C662-4988-9859-02EEAE75DBEC}">
      <dsp:nvSpPr>
        <dsp:cNvPr id="0" name=""/>
        <dsp:cNvSpPr/>
      </dsp:nvSpPr>
      <dsp:spPr>
        <a:xfrm>
          <a:off x="3672623" y="3907551"/>
          <a:ext cx="1235358" cy="617679"/>
        </a:xfrm>
        <a:prstGeom prst="foldedCorner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RELEASE</a:t>
          </a:r>
          <a:endParaRPr lang="en-GB" sz="1100" kern="1200" dirty="0"/>
        </a:p>
      </dsp:txBody>
      <dsp:txXfrm>
        <a:off x="3672623" y="3907551"/>
        <a:ext cx="1235358" cy="617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35F07-63E2-463F-B1FA-806A328EB174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97139-3A67-40C3-8EE1-5637068EA2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BEF7A-ED92-4D62-AA59-DE02E8B3CB69}" type="datetimeFigureOut">
              <a:rPr lang="en-GB" smtClean="0"/>
              <a:pPr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FDBE-D45D-4E40-B265-3BFBBCB8E6A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564000"/>
            <a:ext cx="8763000" cy="32734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fgz73762\My%20Documents\Nobugs2012\nobugs.j7d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000" b="1" dirty="0" err="1" smtClean="0"/>
              <a:t>Asyn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recipe for driver implementation using the C++ API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>
            <a:normAutofit/>
          </a:bodyPr>
          <a:lstStyle/>
          <a:p>
            <a:r>
              <a:rPr lang="en-GB" dirty="0" smtClean="0"/>
              <a:t>Jon Thompson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23528" y="5877272"/>
            <a:ext cx="6400800" cy="694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tx1">
                    <a:tint val="75000"/>
                  </a:schemeClr>
                </a:solidFill>
              </a:rPr>
              <a:t>For the 2013 EPICS for experiment control workshop, </a:t>
            </a:r>
          </a:p>
          <a:p>
            <a:pPr lvl="0">
              <a:spcBef>
                <a:spcPct val="20000"/>
              </a:spcBef>
              <a:defRPr/>
            </a:pPr>
            <a:r>
              <a:rPr lang="en-GB" sz="3200" dirty="0" smtClean="0">
                <a:solidFill>
                  <a:schemeClr val="tx1">
                    <a:tint val="75000"/>
                  </a:schemeClr>
                </a:solidFill>
              </a:rPr>
              <a:t>Diamond Light Source, April 2013.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Declaration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4042792" cy="38164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class </a:t>
            </a:r>
            <a:r>
              <a:rPr lang="en-GB" dirty="0" err="1" smtClean="0">
                <a:solidFill>
                  <a:schemeClr val="tx1"/>
                </a:solidFill>
              </a:rPr>
              <a:t>neslabRte</a:t>
            </a:r>
            <a:r>
              <a:rPr lang="en-GB" dirty="0" smtClean="0">
                <a:solidFill>
                  <a:schemeClr val="tx1"/>
                </a:solidFill>
              </a:rPr>
              <a:t> : public </a:t>
            </a:r>
            <a:r>
              <a:rPr lang="en-GB" dirty="0" err="1" smtClean="0">
                <a:solidFill>
                  <a:schemeClr val="tx1"/>
                </a:solidFill>
              </a:rPr>
              <a:t>asynPortDriver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{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</a:t>
            </a:r>
            <a:r>
              <a:rPr lang="en-GB" dirty="0" err="1" smtClean="0">
                <a:solidFill>
                  <a:schemeClr val="tx1"/>
                </a:solidFill>
              </a:rPr>
              <a:t>enum</a:t>
            </a:r>
            <a:r>
              <a:rPr lang="en-GB" dirty="0" smtClean="0">
                <a:solidFill>
                  <a:schemeClr val="tx1"/>
                </a:solidFill>
              </a:rPr>
              <a:t> {FN_GETTEMPERATURE=0x20, …};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class </a:t>
            </a:r>
            <a:r>
              <a:rPr lang="en-GB" dirty="0" err="1" smtClean="0">
                <a:solidFill>
                  <a:schemeClr val="tx1"/>
                </a:solidFill>
              </a:rPr>
              <a:t>pollThread</a:t>
            </a:r>
            <a:r>
              <a:rPr lang="en-GB" dirty="0" smtClean="0">
                <a:solidFill>
                  <a:schemeClr val="tx1"/>
                </a:solidFill>
              </a:rPr>
              <a:t>: public </a:t>
            </a:r>
            <a:r>
              <a:rPr lang="en-GB" dirty="0" err="1" smtClean="0">
                <a:solidFill>
                  <a:schemeClr val="tx1"/>
                </a:solidFill>
              </a:rPr>
              <a:t>epicsThreadRunable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{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private: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    </a:t>
            </a:r>
            <a:r>
              <a:rPr lang="en-GB" dirty="0" err="1" smtClean="0">
                <a:solidFill>
                  <a:schemeClr val="tx1"/>
                </a:solidFill>
              </a:rPr>
              <a:t>neslabRte</a:t>
            </a:r>
            <a:r>
              <a:rPr lang="en-GB" dirty="0" smtClean="0">
                <a:solidFill>
                  <a:schemeClr val="tx1"/>
                </a:solidFill>
              </a:rPr>
              <a:t>* owner;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    </a:t>
            </a:r>
            <a:r>
              <a:rPr lang="en-GB" dirty="0" err="1" smtClean="0">
                <a:solidFill>
                  <a:schemeClr val="tx1"/>
                </a:solidFill>
              </a:rPr>
              <a:t>epicsThread</a:t>
            </a:r>
            <a:r>
              <a:rPr lang="en-GB" dirty="0" smtClean="0">
                <a:solidFill>
                  <a:schemeClr val="tx1"/>
                </a:solidFill>
              </a:rPr>
              <a:t> thread;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public: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    </a:t>
            </a:r>
            <a:r>
              <a:rPr lang="en-GB" dirty="0" err="1" smtClean="0">
                <a:solidFill>
                  <a:schemeClr val="tx1"/>
                </a:solidFill>
              </a:rPr>
              <a:t>pollThread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neslabRte</a:t>
            </a:r>
            <a:r>
              <a:rPr lang="en-GB" dirty="0" smtClean="0">
                <a:solidFill>
                  <a:schemeClr val="tx1"/>
                </a:solidFill>
              </a:rPr>
              <a:t>* owner);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    virtual ~</a:t>
            </a:r>
            <a:r>
              <a:rPr lang="en-GB" dirty="0" err="1" smtClean="0">
                <a:solidFill>
                  <a:schemeClr val="tx1"/>
                </a:solidFill>
              </a:rPr>
              <a:t>pollThread</a:t>
            </a:r>
            <a:r>
              <a:rPr lang="en-GB" dirty="0" smtClean="0">
                <a:solidFill>
                  <a:schemeClr val="tx1"/>
                </a:solidFill>
              </a:rPr>
              <a:t>() {}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    virtual void run() {owner-&gt;</a:t>
            </a:r>
            <a:r>
              <a:rPr lang="en-GB" dirty="0" err="1" smtClean="0">
                <a:solidFill>
                  <a:schemeClr val="tx1"/>
                </a:solidFill>
              </a:rPr>
              <a:t>pollRun</a:t>
            </a:r>
            <a:r>
              <a:rPr lang="en-GB" dirty="0" smtClean="0">
                <a:solidFill>
                  <a:schemeClr val="tx1"/>
                </a:solidFill>
              </a:rPr>
              <a:t>();}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</a:rPr>
              <a:t>    };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4008" y="1340768"/>
            <a:ext cx="4195192" cy="4040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Constants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the message </a:t>
            </a:r>
            <a:r>
              <a:rPr lang="en-GB" sz="3200" dirty="0" smtClean="0"/>
              <a:t>parsing.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Nested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 provides the poll thread.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Declaration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340768"/>
            <a:ext cx="7067128" cy="319695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public: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neslabRte</a:t>
            </a:r>
            <a:r>
              <a:rPr lang="en-GB" dirty="0" smtClean="0"/>
              <a:t>(const char *</a:t>
            </a:r>
            <a:r>
              <a:rPr lang="en-GB" dirty="0" err="1" smtClean="0"/>
              <a:t>portName</a:t>
            </a:r>
            <a:r>
              <a:rPr lang="en-GB" dirty="0" smtClean="0"/>
              <a:t>, const char* </a:t>
            </a:r>
            <a:r>
              <a:rPr lang="en-GB" dirty="0" err="1" smtClean="0"/>
              <a:t>serialPortName</a:t>
            </a:r>
            <a:r>
              <a:rPr lang="en-GB" dirty="0" smtClean="0"/>
              <a:t>,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serialPortAddress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virtual ~</a:t>
            </a:r>
            <a:r>
              <a:rPr lang="en-GB" dirty="0" err="1" smtClean="0"/>
              <a:t>neslabRte</a:t>
            </a:r>
            <a:r>
              <a:rPr lang="en-GB" dirty="0" smtClean="0"/>
              <a:t>();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/* These are the methods that we override from </a:t>
            </a:r>
            <a:r>
              <a:rPr lang="en-GB" dirty="0" err="1" smtClean="0"/>
              <a:t>asynPortDriver</a:t>
            </a:r>
            <a:r>
              <a:rPr lang="en-GB" dirty="0" smtClean="0"/>
              <a:t> */</a:t>
            </a:r>
          </a:p>
          <a:p>
            <a:pPr>
              <a:buNone/>
            </a:pPr>
            <a:r>
              <a:rPr lang="en-GB" dirty="0" smtClean="0"/>
              <a:t>    virtual </a:t>
            </a:r>
            <a:r>
              <a:rPr lang="en-GB" dirty="0" err="1" smtClean="0"/>
              <a:t>asynStatus</a:t>
            </a:r>
            <a:r>
              <a:rPr lang="en-GB" dirty="0" smtClean="0"/>
              <a:t> writeFloat64(</a:t>
            </a:r>
            <a:r>
              <a:rPr lang="en-GB" dirty="0" err="1" smtClean="0"/>
              <a:t>asynUser</a:t>
            </a:r>
            <a:r>
              <a:rPr lang="en-GB" dirty="0" smtClean="0"/>
              <a:t> *</a:t>
            </a:r>
            <a:r>
              <a:rPr lang="en-GB" dirty="0" err="1" smtClean="0"/>
              <a:t>pasynUser</a:t>
            </a:r>
            <a:r>
              <a:rPr lang="en-GB" dirty="0" smtClean="0"/>
              <a:t>, epicsFloat64 value);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/* These methods implement the thread functions */</a:t>
            </a:r>
          </a:p>
          <a:p>
            <a:pPr>
              <a:buNone/>
            </a:pPr>
            <a:r>
              <a:rPr lang="en-GB" dirty="0" smtClean="0"/>
              <a:t>    void </a:t>
            </a:r>
            <a:r>
              <a:rPr lang="en-GB" dirty="0" err="1" smtClean="0"/>
              <a:t>pollRun</a:t>
            </a:r>
            <a:r>
              <a:rPr lang="en-GB" dirty="0" smtClean="0"/>
              <a:t>();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protected:</a:t>
            </a:r>
          </a:p>
          <a:p>
            <a:pPr>
              <a:buNone/>
            </a:pPr>
            <a:r>
              <a:rPr lang="en-GB" dirty="0" smtClean="0"/>
              <a:t>    /* These are helper methods for the class */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bool</a:t>
            </a:r>
            <a:r>
              <a:rPr lang="en-GB" dirty="0" smtClean="0"/>
              <a:t> </a:t>
            </a:r>
            <a:r>
              <a:rPr lang="en-GB" dirty="0" err="1" smtClean="0"/>
              <a:t>transmitReceive</a:t>
            </a:r>
            <a:r>
              <a:rPr lang="en-GB" dirty="0" smtClean="0"/>
              <a:t>(</a:t>
            </a:r>
            <a:r>
              <a:rPr lang="en-GB" dirty="0" err="1" smtClean="0"/>
              <a:t>int</a:t>
            </a:r>
            <a:r>
              <a:rPr lang="en-GB" dirty="0" smtClean="0"/>
              <a:t> function, double </a:t>
            </a:r>
            <a:r>
              <a:rPr lang="en-GB" dirty="0" err="1" smtClean="0"/>
              <a:t>txValue</a:t>
            </a:r>
            <a:r>
              <a:rPr lang="en-GB" dirty="0" smtClean="0"/>
              <a:t>,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rxIndex</a:t>
            </a:r>
            <a:r>
              <a:rPr lang="en-GB" dirty="0" smtClean="0"/>
              <a:t>);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4653136"/>
            <a:ext cx="8299648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Constructor and overrides</a:t>
            </a:r>
            <a:r>
              <a:rPr lang="en-GB" sz="32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Helper functions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Declaration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40610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protected:</a:t>
            </a:r>
          </a:p>
          <a:p>
            <a:pPr>
              <a:buNone/>
            </a:pPr>
            <a:r>
              <a:rPr lang="en-GB" dirty="0" smtClean="0"/>
              <a:t>    /* Our data */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pollThread</a:t>
            </a:r>
            <a:r>
              <a:rPr lang="en-GB" dirty="0" smtClean="0"/>
              <a:t>* </a:t>
            </a:r>
            <a:r>
              <a:rPr lang="en-GB" dirty="0" err="1" smtClean="0"/>
              <a:t>pollIt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asynUser</a:t>
            </a:r>
            <a:r>
              <a:rPr lang="en-GB" dirty="0" smtClean="0"/>
              <a:t>* </a:t>
            </a:r>
            <a:r>
              <a:rPr lang="en-GB" dirty="0" err="1" smtClean="0"/>
              <a:t>serialPortUser</a:t>
            </a:r>
            <a:r>
              <a:rPr lang="en-GB" dirty="0" smtClean="0"/>
              <a:t>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/* Parameter indices */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FIRST_PARAM;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indexConnected</a:t>
            </a:r>
            <a:r>
              <a:rPr lang="en-GB" dirty="0" smtClean="0"/>
              <a:t>;                      // Boolean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indexTemperature</a:t>
            </a:r>
            <a:r>
              <a:rPr lang="en-GB" dirty="0" smtClean="0"/>
              <a:t>;                    // Float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indexSetPoint</a:t>
            </a:r>
            <a:r>
              <a:rPr lang="en-GB" dirty="0" smtClean="0"/>
              <a:t>;                       // Float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indexLowLimit</a:t>
            </a:r>
            <a:r>
              <a:rPr lang="en-GB" dirty="0" smtClean="0"/>
              <a:t>;                       // Float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indexHighLimit</a:t>
            </a:r>
            <a:r>
              <a:rPr lang="en-GB" dirty="0" smtClean="0"/>
              <a:t>;                      // Float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indexProportional</a:t>
            </a:r>
            <a:r>
              <a:rPr lang="en-GB" dirty="0" smtClean="0"/>
              <a:t>;                   // Float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indexIntegral</a:t>
            </a:r>
            <a:r>
              <a:rPr lang="en-GB" dirty="0" smtClean="0"/>
              <a:t>;                       // Float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indexDerivative</a:t>
            </a:r>
            <a:r>
              <a:rPr lang="en-GB" dirty="0" smtClean="0"/>
              <a:t>;                     // Float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LAST_PARAM;</a:t>
            </a:r>
          </a:p>
          <a:p>
            <a:pPr>
              <a:buNone/>
            </a:pPr>
            <a:r>
              <a:rPr lang="en-GB" dirty="0" smtClean="0"/>
              <a:t>};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20072" y="1340768"/>
            <a:ext cx="3619128" cy="4040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 indices.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Asyn</a:t>
            </a:r>
            <a:r>
              <a:rPr lang="en-GB" dirty="0" smtClean="0"/>
              <a:t> Parameter Names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#define </a:t>
            </a:r>
            <a:r>
              <a:rPr lang="en-GB" dirty="0" err="1" smtClean="0"/>
              <a:t>indexConnectedStr</a:t>
            </a:r>
            <a:r>
              <a:rPr lang="en-GB" dirty="0" smtClean="0"/>
              <a:t> "CONNECTED"</a:t>
            </a:r>
          </a:p>
          <a:p>
            <a:pPr>
              <a:buNone/>
            </a:pPr>
            <a:r>
              <a:rPr lang="en-GB" dirty="0" smtClean="0"/>
              <a:t>#define </a:t>
            </a:r>
            <a:r>
              <a:rPr lang="en-GB" dirty="0" err="1" smtClean="0"/>
              <a:t>indexTemperatureStr</a:t>
            </a:r>
            <a:r>
              <a:rPr lang="en-GB" dirty="0" smtClean="0"/>
              <a:t> "TEMPERATURE"</a:t>
            </a:r>
          </a:p>
          <a:p>
            <a:pPr>
              <a:buNone/>
            </a:pPr>
            <a:r>
              <a:rPr lang="en-GB" dirty="0" smtClean="0"/>
              <a:t>#define </a:t>
            </a:r>
            <a:r>
              <a:rPr lang="en-GB" dirty="0" err="1" smtClean="0"/>
              <a:t>indexSetPointStr</a:t>
            </a:r>
            <a:r>
              <a:rPr lang="en-GB" dirty="0" smtClean="0"/>
              <a:t> "SETPOINT"</a:t>
            </a:r>
          </a:p>
          <a:p>
            <a:pPr>
              <a:buNone/>
            </a:pPr>
            <a:r>
              <a:rPr lang="en-GB" dirty="0" smtClean="0"/>
              <a:t>#define </a:t>
            </a:r>
            <a:r>
              <a:rPr lang="en-GB" dirty="0" err="1" smtClean="0"/>
              <a:t>indexLowLimitStr</a:t>
            </a:r>
            <a:r>
              <a:rPr lang="en-GB" dirty="0" smtClean="0"/>
              <a:t> "LOWLIMIT"</a:t>
            </a:r>
          </a:p>
          <a:p>
            <a:pPr>
              <a:buNone/>
            </a:pPr>
            <a:r>
              <a:rPr lang="en-GB" dirty="0" smtClean="0"/>
              <a:t>#define </a:t>
            </a:r>
            <a:r>
              <a:rPr lang="en-GB" dirty="0" err="1" smtClean="0"/>
              <a:t>indexHighLimitStr</a:t>
            </a:r>
            <a:r>
              <a:rPr lang="en-GB" dirty="0" smtClean="0"/>
              <a:t> "HIGHLIMIT"</a:t>
            </a:r>
          </a:p>
          <a:p>
            <a:pPr>
              <a:buNone/>
            </a:pPr>
            <a:r>
              <a:rPr lang="en-GB" dirty="0" smtClean="0"/>
              <a:t>#define </a:t>
            </a:r>
            <a:r>
              <a:rPr lang="en-GB" dirty="0" err="1" smtClean="0"/>
              <a:t>indexProportionalStr</a:t>
            </a:r>
            <a:r>
              <a:rPr lang="en-GB" dirty="0" smtClean="0"/>
              <a:t> "PROPORTIONAL"</a:t>
            </a:r>
          </a:p>
          <a:p>
            <a:pPr>
              <a:buNone/>
            </a:pPr>
            <a:r>
              <a:rPr lang="en-GB" dirty="0" smtClean="0"/>
              <a:t>#define </a:t>
            </a:r>
            <a:r>
              <a:rPr lang="en-GB" dirty="0" err="1" smtClean="0"/>
              <a:t>indexIntegralStr</a:t>
            </a:r>
            <a:r>
              <a:rPr lang="en-GB" dirty="0" smtClean="0"/>
              <a:t> "INTEGRAL"</a:t>
            </a:r>
          </a:p>
          <a:p>
            <a:pPr>
              <a:buNone/>
            </a:pPr>
            <a:r>
              <a:rPr lang="en-GB" dirty="0" smtClean="0"/>
              <a:t>#define </a:t>
            </a:r>
            <a:r>
              <a:rPr lang="en-GB" dirty="0" err="1" smtClean="0"/>
              <a:t>indexDerivativeStr</a:t>
            </a:r>
            <a:r>
              <a:rPr lang="en-GB" dirty="0" smtClean="0"/>
              <a:t> "DERIVATIVE"</a:t>
            </a:r>
          </a:p>
          <a:p>
            <a:pPr>
              <a:buNone/>
            </a:pPr>
            <a:r>
              <a:rPr lang="en-GB" dirty="0" smtClean="0"/>
              <a:t>#define NUM_PARAMS( &amp;LAST_PARAM - </a:t>
            </a:r>
            <a:r>
              <a:rPr lang="en-GB" smtClean="0"/>
              <a:t>&amp;FIRST_PARAM - 1)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005064"/>
            <a:ext cx="8229600" cy="2116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Define the parameter names.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Also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useful to work out how many parameters have been declared.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Constructor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err="1" smtClean="0"/>
              <a:t>neslabRte</a:t>
            </a:r>
            <a:r>
              <a:rPr lang="en-GB" dirty="0" smtClean="0"/>
              <a:t>::</a:t>
            </a:r>
            <a:r>
              <a:rPr lang="en-GB" dirty="0" err="1" smtClean="0"/>
              <a:t>neslabRte</a:t>
            </a:r>
            <a:r>
              <a:rPr lang="en-GB" dirty="0" smtClean="0"/>
              <a:t>(const char* </a:t>
            </a:r>
            <a:r>
              <a:rPr lang="en-GB" dirty="0" err="1" smtClean="0"/>
              <a:t>portName</a:t>
            </a:r>
            <a:r>
              <a:rPr lang="en-GB" dirty="0" smtClean="0"/>
              <a:t>, const char* </a:t>
            </a:r>
            <a:r>
              <a:rPr lang="en-GB" dirty="0" err="1" smtClean="0"/>
              <a:t>serialPortName</a:t>
            </a:r>
            <a:r>
              <a:rPr lang="en-GB" dirty="0" smtClean="0"/>
              <a:t>,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serialPortAddress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    : </a:t>
            </a:r>
            <a:r>
              <a:rPr lang="en-GB" dirty="0" err="1" smtClean="0"/>
              <a:t>asynPortDriver</a:t>
            </a:r>
            <a:r>
              <a:rPr lang="en-GB" dirty="0" smtClean="0"/>
              <a:t>(</a:t>
            </a:r>
            <a:r>
              <a:rPr lang="en-GB" dirty="0" err="1" smtClean="0"/>
              <a:t>portName</a:t>
            </a:r>
            <a:r>
              <a:rPr lang="en-GB" dirty="0" smtClean="0"/>
              <a:t>, 1 /*</a:t>
            </a:r>
            <a:r>
              <a:rPr lang="en-GB" dirty="0" err="1" smtClean="0"/>
              <a:t>maxAddr</a:t>
            </a:r>
            <a:r>
              <a:rPr lang="en-GB" dirty="0" smtClean="0"/>
              <a:t>*/, NUM_PARAMS,</a:t>
            </a:r>
          </a:p>
          <a:p>
            <a:pPr>
              <a:buNone/>
            </a:pPr>
            <a:r>
              <a:rPr lang="en-GB" dirty="0" smtClean="0"/>
              <a:t>        asynInt32Mask | asynFloat64Mask | </a:t>
            </a:r>
            <a:r>
              <a:rPr lang="en-GB" dirty="0" err="1" smtClean="0"/>
              <a:t>asynDrvUserMask</a:t>
            </a:r>
            <a:r>
              <a:rPr lang="en-GB" dirty="0" smtClean="0"/>
              <a:t> /*</a:t>
            </a:r>
            <a:r>
              <a:rPr lang="en-GB" dirty="0" err="1" smtClean="0"/>
              <a:t>interfaceMask</a:t>
            </a:r>
            <a:r>
              <a:rPr lang="en-GB" dirty="0" smtClean="0"/>
              <a:t>*/, </a:t>
            </a:r>
          </a:p>
          <a:p>
            <a:pPr>
              <a:buNone/>
            </a:pPr>
            <a:r>
              <a:rPr lang="en-GB" dirty="0" smtClean="0"/>
              <a:t>        asynInt32Mask | asynFloat64Mask /*</a:t>
            </a:r>
            <a:r>
              <a:rPr lang="en-GB" dirty="0" err="1" smtClean="0"/>
              <a:t>interruptMask</a:t>
            </a:r>
            <a:r>
              <a:rPr lang="en-GB" dirty="0" smtClean="0"/>
              <a:t>*/,</a:t>
            </a:r>
          </a:p>
          <a:p>
            <a:pPr>
              <a:buNone/>
            </a:pPr>
            <a:r>
              <a:rPr lang="en-GB" dirty="0" smtClean="0"/>
              <a:t>        ASYN_CANBLOCK, /*ASYN_CANBLOCK=1, ASYN_MULTIDEVICE=0 */</a:t>
            </a:r>
          </a:p>
          <a:p>
            <a:pPr>
              <a:buNone/>
            </a:pPr>
            <a:r>
              <a:rPr lang="en-GB" dirty="0" smtClean="0"/>
              <a:t>        1, /*</a:t>
            </a:r>
            <a:r>
              <a:rPr lang="en-GB" dirty="0" err="1" smtClean="0"/>
              <a:t>autoConnect</a:t>
            </a:r>
            <a:r>
              <a:rPr lang="en-GB" dirty="0" smtClean="0"/>
              <a:t>*/ 0, /*default priority */ 0 /*default stack size*/ 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3645024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name of the serial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asyn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port.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Parameters to the base class constructor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number of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asyn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parameters we are going to define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Define which </a:t>
            </a:r>
            <a:r>
              <a:rPr lang="en-GB" sz="3200" dirty="0" err="1" smtClean="0"/>
              <a:t>asyn</a:t>
            </a:r>
            <a:r>
              <a:rPr lang="en-GB" sz="3200" dirty="0" smtClean="0"/>
              <a:t> interfaces we are using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Various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flags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createParam</a:t>
            </a:r>
            <a:r>
              <a:rPr lang="en-GB" dirty="0" smtClean="0"/>
              <a:t>(</a:t>
            </a:r>
            <a:r>
              <a:rPr lang="en-GB" dirty="0" err="1" smtClean="0"/>
              <a:t>indexConnectedStr</a:t>
            </a:r>
            <a:r>
              <a:rPr lang="en-GB" dirty="0" smtClean="0"/>
              <a:t>, asynParamInt32, &amp;</a:t>
            </a:r>
            <a:r>
              <a:rPr lang="en-GB" dirty="0" err="1" smtClean="0"/>
              <a:t>indexConnected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createParam</a:t>
            </a:r>
            <a:r>
              <a:rPr lang="en-GB" dirty="0" smtClean="0"/>
              <a:t>(</a:t>
            </a:r>
            <a:r>
              <a:rPr lang="en-GB" dirty="0" err="1" smtClean="0"/>
              <a:t>indexTemperatureStr</a:t>
            </a:r>
            <a:r>
              <a:rPr lang="en-GB" dirty="0" smtClean="0"/>
              <a:t>, asynParamFloat64, &amp;</a:t>
            </a:r>
            <a:r>
              <a:rPr lang="en-GB" dirty="0" err="1" smtClean="0"/>
              <a:t>indexTemperature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createParam</a:t>
            </a:r>
            <a:r>
              <a:rPr lang="en-GB" dirty="0" smtClean="0"/>
              <a:t>(</a:t>
            </a:r>
            <a:r>
              <a:rPr lang="en-GB" dirty="0" err="1" smtClean="0"/>
              <a:t>indexSetPointStr</a:t>
            </a:r>
            <a:r>
              <a:rPr lang="en-GB" dirty="0" smtClean="0"/>
              <a:t>, asynParamFloat64, &amp;</a:t>
            </a:r>
            <a:r>
              <a:rPr lang="en-GB" dirty="0" err="1" smtClean="0"/>
              <a:t>indexSetPoint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createParam</a:t>
            </a:r>
            <a:r>
              <a:rPr lang="en-GB" dirty="0" smtClean="0"/>
              <a:t>(</a:t>
            </a:r>
            <a:r>
              <a:rPr lang="en-GB" dirty="0" err="1" smtClean="0"/>
              <a:t>indexLowLimitStr</a:t>
            </a:r>
            <a:r>
              <a:rPr lang="en-GB" dirty="0" smtClean="0"/>
              <a:t>, asynParamFloat64, &amp;</a:t>
            </a:r>
            <a:r>
              <a:rPr lang="en-GB" dirty="0" err="1" smtClean="0"/>
              <a:t>indexLowLimit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createParam</a:t>
            </a:r>
            <a:r>
              <a:rPr lang="en-GB" dirty="0" smtClean="0"/>
              <a:t>(</a:t>
            </a:r>
            <a:r>
              <a:rPr lang="en-GB" dirty="0" err="1" smtClean="0"/>
              <a:t>indexHighLimitStr</a:t>
            </a:r>
            <a:r>
              <a:rPr lang="en-GB" dirty="0" smtClean="0"/>
              <a:t>, asynParamFloat64, &amp;</a:t>
            </a:r>
            <a:r>
              <a:rPr lang="en-GB" dirty="0" err="1" smtClean="0"/>
              <a:t>indexHighLimit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createParam</a:t>
            </a:r>
            <a:r>
              <a:rPr lang="en-GB" dirty="0" smtClean="0"/>
              <a:t>(</a:t>
            </a:r>
            <a:r>
              <a:rPr lang="en-GB" dirty="0" err="1" smtClean="0"/>
              <a:t>indexProportionalStr</a:t>
            </a:r>
            <a:r>
              <a:rPr lang="en-GB" dirty="0" smtClean="0"/>
              <a:t>, asynParamFloat64, &amp;</a:t>
            </a:r>
            <a:r>
              <a:rPr lang="en-GB" dirty="0" err="1" smtClean="0"/>
              <a:t>indexProportional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createParam</a:t>
            </a:r>
            <a:r>
              <a:rPr lang="en-GB" dirty="0" smtClean="0"/>
              <a:t>(</a:t>
            </a:r>
            <a:r>
              <a:rPr lang="en-GB" dirty="0" err="1" smtClean="0"/>
              <a:t>indexIntegralStr</a:t>
            </a:r>
            <a:r>
              <a:rPr lang="en-GB" dirty="0" smtClean="0"/>
              <a:t>, asynParamFloat64, &amp;</a:t>
            </a:r>
            <a:r>
              <a:rPr lang="en-GB" dirty="0" err="1" smtClean="0"/>
              <a:t>indexIntegral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createParam</a:t>
            </a:r>
            <a:r>
              <a:rPr lang="en-GB" dirty="0" smtClean="0"/>
              <a:t>(</a:t>
            </a:r>
            <a:r>
              <a:rPr lang="en-GB" dirty="0" err="1" smtClean="0"/>
              <a:t>indexDerivativeStr</a:t>
            </a:r>
            <a:r>
              <a:rPr lang="en-GB" dirty="0" smtClean="0"/>
              <a:t>, asynParamFloat64, &amp;</a:t>
            </a:r>
            <a:r>
              <a:rPr lang="en-GB" dirty="0" err="1" smtClean="0"/>
              <a:t>indexDerivative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setIntegerParam</a:t>
            </a:r>
            <a:r>
              <a:rPr lang="en-GB" dirty="0" smtClean="0"/>
              <a:t>(</a:t>
            </a:r>
            <a:r>
              <a:rPr lang="en-GB" dirty="0" err="1" smtClean="0"/>
              <a:t>indexConnected</a:t>
            </a:r>
            <a:r>
              <a:rPr lang="en-GB" dirty="0" smtClean="0"/>
              <a:t>, 0);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3789040"/>
            <a:ext cx="8229600" cy="2116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asyn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parameters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baseline="0" dirty="0" smtClean="0"/>
              <a:t>Usually</a:t>
            </a:r>
            <a:r>
              <a:rPr lang="en-GB" sz="3200" dirty="0" smtClean="0"/>
              <a:t> one per PV.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Binds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name to the parameter.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baseline="0" dirty="0" smtClean="0"/>
              <a:t>Returns</a:t>
            </a:r>
            <a:r>
              <a:rPr lang="en-GB" sz="3200" dirty="0" smtClean="0"/>
              <a:t> an integer handle to the parameter.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Initialise parameters </a:t>
            </a:r>
            <a:r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necessary.   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0529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    /* Connect to the device port */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asynStatus</a:t>
            </a:r>
            <a:r>
              <a:rPr lang="en-GB" dirty="0" smtClean="0"/>
              <a:t> </a:t>
            </a:r>
            <a:r>
              <a:rPr lang="en-GB" dirty="0" err="1" smtClean="0"/>
              <a:t>asynRtn</a:t>
            </a:r>
            <a:r>
              <a:rPr lang="en-GB" dirty="0" smtClean="0"/>
              <a:t> = </a:t>
            </a:r>
            <a:r>
              <a:rPr lang="en-GB" dirty="0" err="1" smtClean="0"/>
              <a:t>pasynOctetSyncIO</a:t>
            </a:r>
            <a:r>
              <a:rPr lang="en-GB" dirty="0" smtClean="0"/>
              <a:t>-&gt;connect(</a:t>
            </a:r>
            <a:r>
              <a:rPr lang="en-GB" dirty="0" err="1" smtClean="0"/>
              <a:t>serialPortName</a:t>
            </a:r>
            <a:r>
              <a:rPr lang="en-GB" dirty="0" smtClean="0"/>
              <a:t>,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serialPortAddress</a:t>
            </a:r>
            <a:r>
              <a:rPr lang="en-GB" dirty="0" smtClean="0"/>
              <a:t>, &amp;</a:t>
            </a:r>
            <a:r>
              <a:rPr lang="en-GB" dirty="0" err="1" smtClean="0"/>
              <a:t>serialPortUser</a:t>
            </a:r>
            <a:r>
              <a:rPr lang="en-GB" dirty="0" smtClean="0"/>
              <a:t>, NULL);</a:t>
            </a:r>
          </a:p>
          <a:p>
            <a:pPr>
              <a:buNone/>
            </a:pPr>
            <a:r>
              <a:rPr lang="en-GB" dirty="0" smtClean="0"/>
              <a:t>    if(</a:t>
            </a:r>
            <a:r>
              <a:rPr lang="en-GB" dirty="0" err="1" smtClean="0"/>
              <a:t>asynRtn</a:t>
            </a:r>
            <a:r>
              <a:rPr lang="en-GB" dirty="0" smtClean="0"/>
              <a:t> != </a:t>
            </a:r>
            <a:r>
              <a:rPr lang="en-GB" dirty="0" err="1" smtClean="0"/>
              <a:t>asynSuccess</a:t>
            </a:r>
            <a:r>
              <a:rPr lang="en-GB" dirty="0" smtClean="0"/>
              <a:t>) </a:t>
            </a:r>
          </a:p>
          <a:p>
            <a:pPr>
              <a:buNone/>
            </a:pPr>
            <a:r>
              <a:rPr lang="en-GB" dirty="0" smtClean="0"/>
              <a:t>    {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printf</a:t>
            </a:r>
            <a:r>
              <a:rPr lang="en-GB" dirty="0" smtClean="0"/>
              <a:t>("Connect failed, port=%s, error=%d\n", </a:t>
            </a:r>
            <a:r>
              <a:rPr lang="en-GB" dirty="0" err="1" smtClean="0"/>
              <a:t>serialPortName</a:t>
            </a:r>
            <a:r>
              <a:rPr lang="en-GB" dirty="0" smtClean="0"/>
              <a:t>, </a:t>
            </a:r>
            <a:r>
              <a:rPr lang="en-GB" dirty="0" err="1" smtClean="0"/>
              <a:t>asynRtn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    return;</a:t>
            </a:r>
          </a:p>
          <a:p>
            <a:pPr>
              <a:buNone/>
            </a:pPr>
            <a:r>
              <a:rPr lang="en-GB" dirty="0" smtClean="0"/>
              <a:t>    }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pasynOctetSyncIO</a:t>
            </a:r>
            <a:r>
              <a:rPr lang="en-GB" dirty="0" smtClean="0"/>
              <a:t>-&gt;flush(</a:t>
            </a:r>
            <a:r>
              <a:rPr lang="en-GB" dirty="0" err="1" smtClean="0"/>
              <a:t>serialPortUser</a:t>
            </a:r>
            <a:r>
              <a:rPr lang="en-GB" dirty="0" smtClean="0"/>
              <a:t>);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/* Start the thread */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pollIt</a:t>
            </a:r>
            <a:r>
              <a:rPr lang="en-GB" dirty="0" smtClean="0"/>
              <a:t> = new </a:t>
            </a:r>
            <a:r>
              <a:rPr lang="en-GB" dirty="0" err="1" smtClean="0"/>
              <a:t>pollThread</a:t>
            </a:r>
            <a:r>
              <a:rPr lang="en-GB" dirty="0" smtClean="0"/>
              <a:t>(this);</a:t>
            </a:r>
          </a:p>
          <a:p>
            <a:pPr>
              <a:buNone/>
            </a:pPr>
            <a:r>
              <a:rPr lang="en-GB" dirty="0" smtClean="0"/>
              <a:t>}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4669161"/>
            <a:ext cx="8229600" cy="156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Connect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up to the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asyn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serial port.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aseline="0" dirty="0" smtClean="0"/>
              <a:t>Start</a:t>
            </a:r>
            <a:r>
              <a:rPr lang="en-GB" sz="3200" dirty="0" smtClean="0"/>
              <a:t> the polling thread.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Polling State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void </a:t>
            </a:r>
            <a:r>
              <a:rPr lang="en-GB" dirty="0" err="1" smtClean="0"/>
              <a:t>neslabRte</a:t>
            </a:r>
            <a:r>
              <a:rPr lang="en-GB" dirty="0" smtClean="0"/>
              <a:t>::</a:t>
            </a:r>
            <a:r>
              <a:rPr lang="en-GB" dirty="0" err="1" smtClean="0"/>
              <a:t>pollRun</a:t>
            </a:r>
            <a:r>
              <a:rPr lang="en-GB" dirty="0" smtClean="0"/>
              <a:t>()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    while(true)</a:t>
            </a:r>
          </a:p>
          <a:p>
            <a:pPr>
              <a:buNone/>
            </a:pPr>
            <a:r>
              <a:rPr lang="en-GB" dirty="0" smtClean="0"/>
              <a:t>    {</a:t>
            </a:r>
          </a:p>
          <a:p>
            <a:pPr>
              <a:buNone/>
            </a:pPr>
            <a:r>
              <a:rPr lang="en-GB" dirty="0" smtClean="0"/>
              <a:t>        // Get the connection state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int</a:t>
            </a:r>
            <a:r>
              <a:rPr lang="en-GB" dirty="0" smtClean="0"/>
              <a:t> connected;</a:t>
            </a:r>
          </a:p>
          <a:p>
            <a:pPr>
              <a:buNone/>
            </a:pPr>
            <a:r>
              <a:rPr lang="en-GB" dirty="0" smtClean="0"/>
              <a:t>        lock();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getIntegerParam</a:t>
            </a:r>
            <a:r>
              <a:rPr lang="en-GB" dirty="0" smtClean="0"/>
              <a:t>(</a:t>
            </a:r>
            <a:r>
              <a:rPr lang="en-GB" dirty="0" err="1" smtClean="0"/>
              <a:t>indexConnected</a:t>
            </a:r>
            <a:r>
              <a:rPr lang="en-GB" dirty="0" smtClean="0"/>
              <a:t>, &amp;connected);</a:t>
            </a:r>
          </a:p>
          <a:p>
            <a:pPr>
              <a:buNone/>
            </a:pPr>
            <a:r>
              <a:rPr lang="en-GB" dirty="0" smtClean="0"/>
              <a:t>        unlock();</a:t>
            </a:r>
          </a:p>
          <a:p>
            <a:pPr>
              <a:buNone/>
            </a:pPr>
            <a:r>
              <a:rPr lang="en-GB" dirty="0" smtClean="0"/>
              <a:t>        // Wait for the next poll (slowly for disconnected devices)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epicsThreadSleep</a:t>
            </a:r>
            <a:r>
              <a:rPr lang="en-GB" dirty="0" smtClean="0"/>
              <a:t>(connected ? 1.0 : 4.0);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509120"/>
            <a:ext cx="82296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Poll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does not terminate.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aseline="0" dirty="0" smtClean="0"/>
              <a:t>Poll</a:t>
            </a:r>
            <a:r>
              <a:rPr lang="en-GB" sz="3200" dirty="0" smtClean="0"/>
              <a:t> devices that are not connected at a slower rate.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Polling State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        // Poll instrument state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bool</a:t>
            </a:r>
            <a:r>
              <a:rPr lang="en-GB" dirty="0" smtClean="0"/>
              <a:t> ok = true;</a:t>
            </a:r>
          </a:p>
          <a:p>
            <a:pPr>
              <a:buNone/>
            </a:pPr>
            <a:r>
              <a:rPr lang="en-GB" dirty="0" smtClean="0"/>
              <a:t>        ok = ok &amp;&amp; </a:t>
            </a:r>
            <a:r>
              <a:rPr lang="en-GB" dirty="0" err="1" smtClean="0"/>
              <a:t>transmitReceive</a:t>
            </a:r>
            <a:r>
              <a:rPr lang="en-GB" dirty="0" smtClean="0"/>
              <a:t>(FN_GETTEMPERATURE, 0.0, </a:t>
            </a:r>
            <a:r>
              <a:rPr lang="en-GB" dirty="0" err="1" smtClean="0"/>
              <a:t>indexTemperature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    ok = ok &amp;&amp; </a:t>
            </a:r>
            <a:r>
              <a:rPr lang="en-GB" dirty="0" err="1" smtClean="0"/>
              <a:t>transmitReceive</a:t>
            </a:r>
            <a:r>
              <a:rPr lang="en-GB" dirty="0" smtClean="0"/>
              <a:t>(FN_GETSETPOINT, 0.0, </a:t>
            </a:r>
            <a:r>
              <a:rPr lang="en-GB" dirty="0" err="1" smtClean="0"/>
              <a:t>indexSetPoint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    ok = ok &amp;&amp; </a:t>
            </a:r>
            <a:r>
              <a:rPr lang="en-GB" dirty="0" err="1" smtClean="0"/>
              <a:t>transmitReceive</a:t>
            </a:r>
            <a:r>
              <a:rPr lang="en-GB" dirty="0" smtClean="0"/>
              <a:t>(FN_GETLOWLIMIT, 0.0, </a:t>
            </a:r>
            <a:r>
              <a:rPr lang="en-GB" dirty="0" err="1" smtClean="0"/>
              <a:t>indexLowLimit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    ok = ok &amp;&amp; </a:t>
            </a:r>
            <a:r>
              <a:rPr lang="en-GB" dirty="0" err="1" smtClean="0"/>
              <a:t>transmitReceive</a:t>
            </a:r>
            <a:r>
              <a:rPr lang="en-GB" dirty="0" smtClean="0"/>
              <a:t>(FN_GETHIGHLIMIT, 0.0, </a:t>
            </a:r>
            <a:r>
              <a:rPr lang="en-GB" dirty="0" err="1" smtClean="0"/>
              <a:t>indexHighLimit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    ok = ok &amp;&amp; </a:t>
            </a:r>
            <a:r>
              <a:rPr lang="en-GB" dirty="0" err="1" smtClean="0"/>
              <a:t>transmitReceive</a:t>
            </a:r>
            <a:r>
              <a:rPr lang="en-GB" dirty="0" smtClean="0"/>
              <a:t>(FN_GETPROPORTIONAL, 0.0, </a:t>
            </a:r>
            <a:r>
              <a:rPr lang="en-GB" dirty="0" err="1" smtClean="0"/>
              <a:t>indexProportional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    ok = ok &amp;&amp; </a:t>
            </a:r>
            <a:r>
              <a:rPr lang="en-GB" dirty="0" err="1" smtClean="0"/>
              <a:t>transmitReceive</a:t>
            </a:r>
            <a:r>
              <a:rPr lang="en-GB" dirty="0" smtClean="0"/>
              <a:t>(FN_GETINTEGRAL, 0.0, </a:t>
            </a:r>
            <a:r>
              <a:rPr lang="en-GB" dirty="0" err="1" smtClean="0"/>
              <a:t>indexIntegral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    ok = ok &amp;&amp; </a:t>
            </a:r>
            <a:r>
              <a:rPr lang="en-GB" dirty="0" err="1" smtClean="0"/>
              <a:t>transmitReceive</a:t>
            </a:r>
            <a:r>
              <a:rPr lang="en-GB" dirty="0" smtClean="0"/>
              <a:t>(FN_GETDERIVATIVE, 0.0, </a:t>
            </a:r>
            <a:r>
              <a:rPr lang="en-GB" dirty="0" err="1" smtClean="0"/>
              <a:t>indexDerivative</a:t>
            </a:r>
            <a:r>
              <a:rPr lang="en-GB" dirty="0" smtClean="0"/>
              <a:t>);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4005064"/>
            <a:ext cx="8229600" cy="226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Often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useful to write a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transmitReceive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to communicate with the device.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Record whether the device responds.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Polling State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4320480" cy="36289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        // Has the connection state changed</a:t>
            </a:r>
          </a:p>
          <a:p>
            <a:pPr>
              <a:buNone/>
            </a:pPr>
            <a:r>
              <a:rPr lang="en-GB" dirty="0" smtClean="0"/>
              <a:t>        lock();</a:t>
            </a:r>
          </a:p>
          <a:p>
            <a:pPr>
              <a:buNone/>
            </a:pPr>
            <a:r>
              <a:rPr lang="en-GB" dirty="0" smtClean="0"/>
              <a:t>        if(ok &amp;&amp; !connected)</a:t>
            </a:r>
          </a:p>
          <a:p>
            <a:pPr>
              <a:buNone/>
            </a:pPr>
            <a:r>
              <a:rPr lang="en-GB" dirty="0" smtClean="0"/>
              <a:t>        {</a:t>
            </a:r>
          </a:p>
          <a:p>
            <a:pPr>
              <a:buNone/>
            </a:pPr>
            <a:r>
              <a:rPr lang="en-GB" dirty="0" smtClean="0"/>
              <a:t>            </a:t>
            </a:r>
            <a:r>
              <a:rPr lang="en-GB" dirty="0" err="1" smtClean="0"/>
              <a:t>setIntegerParam</a:t>
            </a:r>
            <a:r>
              <a:rPr lang="en-GB" dirty="0" smtClean="0"/>
              <a:t>(</a:t>
            </a:r>
            <a:r>
              <a:rPr lang="en-GB" dirty="0" err="1" smtClean="0"/>
              <a:t>indexConnected</a:t>
            </a:r>
            <a:r>
              <a:rPr lang="en-GB" dirty="0" smtClean="0"/>
              <a:t>, 1);</a:t>
            </a:r>
          </a:p>
          <a:p>
            <a:pPr>
              <a:buNone/>
            </a:pPr>
            <a:r>
              <a:rPr lang="en-GB" dirty="0" smtClean="0"/>
              <a:t>        }</a:t>
            </a:r>
          </a:p>
          <a:p>
            <a:pPr>
              <a:buNone/>
            </a:pPr>
            <a:r>
              <a:rPr lang="en-GB" dirty="0" smtClean="0"/>
              <a:t>        else if(!ok &amp;&amp; connected)</a:t>
            </a:r>
          </a:p>
          <a:p>
            <a:pPr>
              <a:buNone/>
            </a:pPr>
            <a:r>
              <a:rPr lang="en-GB" dirty="0" smtClean="0"/>
              <a:t>        {</a:t>
            </a:r>
          </a:p>
          <a:p>
            <a:pPr>
              <a:buNone/>
            </a:pPr>
            <a:r>
              <a:rPr lang="en-GB" dirty="0" smtClean="0"/>
              <a:t>            </a:t>
            </a:r>
            <a:r>
              <a:rPr lang="en-GB" dirty="0" err="1" smtClean="0"/>
              <a:t>setIntegerParam</a:t>
            </a:r>
            <a:r>
              <a:rPr lang="en-GB" dirty="0" smtClean="0"/>
              <a:t>(</a:t>
            </a:r>
            <a:r>
              <a:rPr lang="en-GB" dirty="0" err="1" smtClean="0"/>
              <a:t>indexConnected</a:t>
            </a:r>
            <a:r>
              <a:rPr lang="en-GB" dirty="0" smtClean="0"/>
              <a:t>, 0);</a:t>
            </a:r>
          </a:p>
          <a:p>
            <a:pPr>
              <a:buNone/>
            </a:pPr>
            <a:r>
              <a:rPr lang="en-GB" dirty="0" smtClean="0"/>
              <a:t>        }</a:t>
            </a:r>
          </a:p>
          <a:p>
            <a:pPr>
              <a:buNone/>
            </a:pPr>
            <a:r>
              <a:rPr lang="en-GB" dirty="0" smtClean="0"/>
              <a:t>        // Update EPICS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callParamCallbacks</a:t>
            </a:r>
            <a:r>
              <a:rPr lang="en-GB" dirty="0" smtClean="0"/>
              <a:t>();</a:t>
            </a:r>
          </a:p>
          <a:p>
            <a:pPr>
              <a:buNone/>
            </a:pPr>
            <a:r>
              <a:rPr lang="en-GB" dirty="0" smtClean="0"/>
              <a:t>        unlock();</a:t>
            </a:r>
          </a:p>
          <a:p>
            <a:pPr>
              <a:buNone/>
            </a:pPr>
            <a:r>
              <a:rPr lang="en-GB" dirty="0" smtClean="0"/>
              <a:t>    }</a:t>
            </a:r>
          </a:p>
          <a:p>
            <a:pPr>
              <a:buNone/>
            </a:pPr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48064" y="1340768"/>
            <a:ext cx="3816424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noProof="0" dirty="0" smtClean="0"/>
              <a:t>Determine connection state.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noProof="0" dirty="0" smtClean="0"/>
              <a:t>Make any </a:t>
            </a:r>
            <a:r>
              <a:rPr lang="en-GB" sz="3200" noProof="0" dirty="0" err="1" smtClean="0"/>
              <a:t>callbacks</a:t>
            </a:r>
            <a:r>
              <a:rPr lang="en-GB" sz="3200" noProof="0" dirty="0" smtClean="0"/>
              <a:t> to EPICS.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4474840" cy="4421087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Standard EPICS interface between device support and drivers is only loosely defined </a:t>
            </a:r>
          </a:p>
          <a:p>
            <a:r>
              <a:rPr lang="en-GB" dirty="0" smtClean="0"/>
              <a:t>Needed custom device support for each driver </a:t>
            </a:r>
          </a:p>
          <a:p>
            <a:r>
              <a:rPr lang="en-GB" dirty="0" err="1" smtClean="0"/>
              <a:t>asyn</a:t>
            </a:r>
            <a:r>
              <a:rPr lang="en-GB" dirty="0" smtClean="0"/>
              <a:t> provides standard interface between device support and device drivers </a:t>
            </a:r>
          </a:p>
          <a:p>
            <a:r>
              <a:rPr lang="en-GB" dirty="0" smtClean="0"/>
              <a:t>And a lot more too! </a:t>
            </a:r>
          </a:p>
          <a:p>
            <a:endParaRPr lang="en-GB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2050" y="2276872"/>
            <a:ext cx="41719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Handling PV Writes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355699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err="1" smtClean="0"/>
              <a:t>asynStatus</a:t>
            </a:r>
            <a:r>
              <a:rPr lang="en-GB" dirty="0" smtClean="0"/>
              <a:t> </a:t>
            </a:r>
            <a:r>
              <a:rPr lang="en-GB" dirty="0" err="1" smtClean="0"/>
              <a:t>neslabRte</a:t>
            </a:r>
            <a:r>
              <a:rPr lang="en-GB" dirty="0" smtClean="0"/>
              <a:t>::writeFloat64(</a:t>
            </a:r>
            <a:r>
              <a:rPr lang="en-GB" dirty="0" err="1" smtClean="0"/>
              <a:t>asynUser</a:t>
            </a:r>
            <a:r>
              <a:rPr lang="en-GB" dirty="0" smtClean="0"/>
              <a:t> *</a:t>
            </a:r>
            <a:r>
              <a:rPr lang="en-GB" dirty="0" err="1" smtClean="0"/>
              <a:t>pasynUser</a:t>
            </a:r>
            <a:r>
              <a:rPr lang="en-GB" dirty="0" smtClean="0"/>
              <a:t>, epicsFloat64 value)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    /* Base class does most of the work, including writing to the parameter </a:t>
            </a:r>
          </a:p>
          <a:p>
            <a:pPr>
              <a:buNone/>
            </a:pPr>
            <a:r>
              <a:rPr lang="en-GB" dirty="0" smtClean="0"/>
              <a:t>     * library and doing call backs */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asynStatus</a:t>
            </a:r>
            <a:r>
              <a:rPr lang="en-GB" dirty="0" smtClean="0"/>
              <a:t> status = </a:t>
            </a:r>
            <a:r>
              <a:rPr lang="en-GB" dirty="0" err="1" smtClean="0"/>
              <a:t>asynPortDriver</a:t>
            </a:r>
            <a:r>
              <a:rPr lang="en-GB" dirty="0" smtClean="0"/>
              <a:t>::writeFloat64(</a:t>
            </a:r>
            <a:r>
              <a:rPr lang="en-GB" dirty="0" err="1" smtClean="0"/>
              <a:t>pasynUser</a:t>
            </a:r>
            <a:r>
              <a:rPr lang="en-GB" dirty="0" smtClean="0"/>
              <a:t>, value);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/* Any work we need to do */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parameter = </a:t>
            </a:r>
            <a:r>
              <a:rPr lang="en-GB" dirty="0" err="1" smtClean="0"/>
              <a:t>pasynUser</a:t>
            </a:r>
            <a:r>
              <a:rPr lang="en-GB" dirty="0" smtClean="0"/>
              <a:t>-&gt;reason;</a:t>
            </a:r>
          </a:p>
          <a:p>
            <a:pPr>
              <a:buNone/>
            </a:pPr>
            <a:r>
              <a:rPr lang="en-GB" dirty="0" smtClean="0"/>
              <a:t>    if(parameter == </a:t>
            </a:r>
            <a:r>
              <a:rPr lang="en-GB" dirty="0" err="1" smtClean="0"/>
              <a:t>indexSetPoint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    {</a:t>
            </a:r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transmitReceive</a:t>
            </a:r>
            <a:r>
              <a:rPr lang="en-GB" dirty="0" smtClean="0"/>
              <a:t>(FN_SETSETPOINT, value, </a:t>
            </a:r>
            <a:r>
              <a:rPr lang="en-GB" dirty="0" err="1" smtClean="0"/>
              <a:t>indexSetPoint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}</a:t>
            </a:r>
          </a:p>
          <a:p>
            <a:pPr>
              <a:buNone/>
            </a:pPr>
            <a:r>
              <a:rPr lang="en-GB" dirty="0" smtClean="0"/>
              <a:t>    else if …</a:t>
            </a:r>
          </a:p>
          <a:p>
            <a:pPr>
              <a:buNone/>
            </a:pPr>
            <a:r>
              <a:rPr lang="en-GB" dirty="0" smtClean="0"/>
              <a:t>    return status;</a:t>
            </a:r>
          </a:p>
          <a:p>
            <a:pPr>
              <a:buNone/>
            </a:pPr>
            <a:r>
              <a:rPr lang="en-GB" dirty="0" smtClean="0"/>
              <a:t>}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5013176"/>
            <a:ext cx="8229600" cy="1612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 writes parameter and does call backs.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aseline="0" dirty="0" smtClean="0"/>
              <a:t>We</a:t>
            </a:r>
            <a:r>
              <a:rPr lang="en-GB" sz="3200" dirty="0" smtClean="0"/>
              <a:t> just send information to the device.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Communicating With the Device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4690864" cy="48531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dirty="0" err="1" smtClean="0"/>
              <a:t>bool</a:t>
            </a:r>
            <a:r>
              <a:rPr lang="en-GB" dirty="0" smtClean="0"/>
              <a:t> </a:t>
            </a:r>
            <a:r>
              <a:rPr lang="en-GB" dirty="0" err="1" smtClean="0"/>
              <a:t>neslabRte</a:t>
            </a:r>
            <a:r>
              <a:rPr lang="en-GB" dirty="0" smtClean="0"/>
              <a:t>::</a:t>
            </a:r>
            <a:r>
              <a:rPr lang="en-GB" dirty="0" err="1" smtClean="0"/>
              <a:t>transmitReceive</a:t>
            </a:r>
            <a:r>
              <a:rPr lang="en-GB" dirty="0" smtClean="0"/>
              <a:t>(</a:t>
            </a:r>
            <a:r>
              <a:rPr lang="en-GB" dirty="0" err="1" smtClean="0"/>
              <a:t>int</a:t>
            </a:r>
            <a:r>
              <a:rPr lang="en-GB" dirty="0" smtClean="0"/>
              <a:t> function, double </a:t>
            </a:r>
            <a:r>
              <a:rPr lang="en-GB" dirty="0" err="1" smtClean="0"/>
              <a:t>txValue</a:t>
            </a:r>
            <a:r>
              <a:rPr lang="en-GB" dirty="0" smtClean="0"/>
              <a:t>,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rxIndex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    // Create the transmit message</a:t>
            </a:r>
          </a:p>
          <a:p>
            <a:pPr>
              <a:buNone/>
            </a:pPr>
            <a:r>
              <a:rPr lang="en-GB" dirty="0" smtClean="0"/>
              <a:t>    …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// Send it and receive the reply</a:t>
            </a:r>
          </a:p>
          <a:p>
            <a:pPr>
              <a:buNone/>
            </a:pPr>
            <a:r>
              <a:rPr lang="en-GB" dirty="0" smtClean="0"/>
              <a:t>    …</a:t>
            </a:r>
          </a:p>
          <a:p>
            <a:pPr>
              <a:buNone/>
            </a:pPr>
            <a:r>
              <a:rPr lang="en-GB" dirty="0" smtClean="0"/>
              <a:t>    stat = </a:t>
            </a:r>
            <a:r>
              <a:rPr lang="en-GB" dirty="0" err="1" smtClean="0"/>
              <a:t>pasynOctetSyncIO</a:t>
            </a:r>
            <a:r>
              <a:rPr lang="en-GB" dirty="0" smtClean="0"/>
              <a:t>-&gt;</a:t>
            </a:r>
            <a:r>
              <a:rPr lang="en-GB" dirty="0" err="1" smtClean="0"/>
              <a:t>writeRead</a:t>
            </a:r>
            <a:r>
              <a:rPr lang="en-GB" dirty="0" smtClean="0"/>
              <a:t>(</a:t>
            </a:r>
            <a:r>
              <a:rPr lang="en-GB" dirty="0" err="1" smtClean="0"/>
              <a:t>serialPortUser</a:t>
            </a:r>
            <a:r>
              <a:rPr lang="en-GB" dirty="0" smtClean="0"/>
              <a:t>, …</a:t>
            </a:r>
          </a:p>
          <a:p>
            <a:pPr>
              <a:buNone/>
            </a:pPr>
            <a:r>
              <a:rPr lang="en-GB" dirty="0" smtClean="0"/>
              <a:t>    if(stat == </a:t>
            </a:r>
            <a:r>
              <a:rPr lang="en-GB" dirty="0" err="1" smtClean="0"/>
              <a:t>asynSuccess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    {</a:t>
            </a:r>
          </a:p>
          <a:p>
            <a:pPr>
              <a:buNone/>
            </a:pPr>
            <a:r>
              <a:rPr lang="en-GB" dirty="0" smtClean="0"/>
              <a:t>        // Decode the result message</a:t>
            </a:r>
          </a:p>
          <a:p>
            <a:pPr>
              <a:buNone/>
            </a:pPr>
            <a:r>
              <a:rPr lang="en-GB" dirty="0" smtClean="0"/>
              <a:t>        …</a:t>
            </a:r>
          </a:p>
          <a:p>
            <a:pPr>
              <a:buNone/>
            </a:pPr>
            <a:r>
              <a:rPr lang="en-GB" dirty="0" smtClean="0"/>
              <a:t>        if(result)</a:t>
            </a:r>
          </a:p>
          <a:p>
            <a:pPr>
              <a:buNone/>
            </a:pPr>
            <a:r>
              <a:rPr lang="en-GB" dirty="0" smtClean="0"/>
              <a:t>        {</a:t>
            </a:r>
          </a:p>
          <a:p>
            <a:pPr>
              <a:buNone/>
            </a:pPr>
            <a:r>
              <a:rPr lang="en-GB" dirty="0" smtClean="0"/>
              <a:t>            lock();</a:t>
            </a:r>
          </a:p>
          <a:p>
            <a:pPr>
              <a:buNone/>
            </a:pPr>
            <a:r>
              <a:rPr lang="en-GB" dirty="0" smtClean="0"/>
              <a:t>            </a:t>
            </a:r>
            <a:r>
              <a:rPr lang="en-GB" dirty="0" err="1" smtClean="0"/>
              <a:t>setDoubleParam</a:t>
            </a:r>
            <a:r>
              <a:rPr lang="en-GB" dirty="0" smtClean="0"/>
              <a:t>(</a:t>
            </a:r>
            <a:r>
              <a:rPr lang="en-GB" dirty="0" err="1" smtClean="0"/>
              <a:t>rxIndex</a:t>
            </a:r>
            <a:r>
              <a:rPr lang="en-GB" dirty="0" smtClean="0"/>
              <a:t>, </a:t>
            </a:r>
            <a:r>
              <a:rPr lang="en-GB" dirty="0" err="1" smtClean="0"/>
              <a:t>rxValue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        unlock();</a:t>
            </a:r>
          </a:p>
          <a:p>
            <a:pPr>
              <a:buNone/>
            </a:pPr>
            <a:r>
              <a:rPr lang="en-GB" dirty="0" smtClean="0"/>
              <a:t>        }    </a:t>
            </a:r>
          </a:p>
          <a:p>
            <a:pPr>
              <a:buNone/>
            </a:pPr>
            <a:r>
              <a:rPr lang="en-GB" dirty="0" smtClean="0"/>
              <a:t>    }</a:t>
            </a:r>
          </a:p>
          <a:p>
            <a:pPr>
              <a:buNone/>
            </a:pPr>
            <a:r>
              <a:rPr lang="en-GB" dirty="0" smtClean="0"/>
              <a:t>    return result;</a:t>
            </a:r>
          </a:p>
          <a:p>
            <a:pPr>
              <a:buNone/>
            </a:pPr>
            <a:r>
              <a:rPr lang="en-GB" dirty="0" smtClean="0"/>
              <a:t>}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20072" y="1700808"/>
            <a:ext cx="3672408" cy="2952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Useful to have a </a:t>
            </a:r>
            <a:r>
              <a:rPr lang="en-GB" sz="3200" dirty="0" err="1" smtClean="0"/>
              <a:t>tranceiver</a:t>
            </a:r>
            <a:r>
              <a:rPr lang="en-GB" sz="3200" dirty="0" smtClean="0"/>
              <a:t> function.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Reply data stored in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asyn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parameter indicated by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rxIndex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Explaining to EPICS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112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dirty="0" smtClean="0"/>
              <a:t>/** Configuration command, called directly or from </a:t>
            </a:r>
            <a:r>
              <a:rPr lang="en-GB" dirty="0" err="1" smtClean="0"/>
              <a:t>iocsh</a:t>
            </a:r>
            <a:r>
              <a:rPr lang="en-GB" dirty="0" smtClean="0"/>
              <a:t> */</a:t>
            </a:r>
          </a:p>
          <a:p>
            <a:pPr>
              <a:buNone/>
            </a:pPr>
            <a:r>
              <a:rPr lang="en-GB" dirty="0" smtClean="0"/>
              <a:t>extern "C"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neslabRteConfig</a:t>
            </a:r>
            <a:r>
              <a:rPr lang="en-GB" dirty="0" smtClean="0"/>
              <a:t>(const char *</a:t>
            </a:r>
            <a:r>
              <a:rPr lang="en-GB" dirty="0" err="1" smtClean="0"/>
              <a:t>portName</a:t>
            </a:r>
            <a:r>
              <a:rPr lang="en-GB" dirty="0" smtClean="0"/>
              <a:t>, const char* </a:t>
            </a:r>
            <a:r>
              <a:rPr lang="en-GB" dirty="0" err="1" smtClean="0"/>
              <a:t>serialPortName</a:t>
            </a:r>
            <a:r>
              <a:rPr lang="en-GB" dirty="0" smtClean="0"/>
              <a:t>,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serialPortAddress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    new </a:t>
            </a:r>
            <a:r>
              <a:rPr lang="en-GB" dirty="0" err="1" smtClean="0"/>
              <a:t>neslabRte</a:t>
            </a:r>
            <a:r>
              <a:rPr lang="en-GB" dirty="0" smtClean="0"/>
              <a:t>(</a:t>
            </a:r>
            <a:r>
              <a:rPr lang="en-GB" dirty="0" err="1" smtClean="0"/>
              <a:t>portName</a:t>
            </a:r>
            <a:r>
              <a:rPr lang="en-GB" dirty="0" smtClean="0"/>
              <a:t>, </a:t>
            </a:r>
            <a:r>
              <a:rPr lang="en-GB" dirty="0" err="1" smtClean="0"/>
              <a:t>serialPortName</a:t>
            </a:r>
            <a:r>
              <a:rPr lang="en-GB" dirty="0" smtClean="0"/>
              <a:t>, </a:t>
            </a:r>
            <a:r>
              <a:rPr lang="en-GB" dirty="0" err="1" smtClean="0"/>
              <a:t>serialPortAddress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    return(</a:t>
            </a:r>
            <a:r>
              <a:rPr lang="en-GB" dirty="0" err="1" smtClean="0"/>
              <a:t>asynSuccess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}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/** Code for </a:t>
            </a:r>
            <a:r>
              <a:rPr lang="en-GB" dirty="0" err="1" smtClean="0"/>
              <a:t>iocsh</a:t>
            </a:r>
            <a:r>
              <a:rPr lang="en-GB" dirty="0" smtClean="0"/>
              <a:t> registration */</a:t>
            </a:r>
          </a:p>
          <a:p>
            <a:pPr>
              <a:buNone/>
            </a:pPr>
            <a:r>
              <a:rPr lang="en-GB" dirty="0" smtClean="0"/>
              <a:t>static const </a:t>
            </a:r>
            <a:r>
              <a:rPr lang="en-GB" dirty="0" err="1" smtClean="0"/>
              <a:t>iocshArg</a:t>
            </a:r>
            <a:r>
              <a:rPr lang="en-GB" dirty="0" smtClean="0"/>
              <a:t> neslabRteConfigArg0 = {"Port name", </a:t>
            </a:r>
            <a:r>
              <a:rPr lang="en-GB" dirty="0" err="1" smtClean="0"/>
              <a:t>iocshArgString</a:t>
            </a:r>
            <a:r>
              <a:rPr lang="en-GB" dirty="0" smtClean="0"/>
              <a:t>};</a:t>
            </a:r>
          </a:p>
          <a:p>
            <a:pPr>
              <a:buNone/>
            </a:pPr>
            <a:r>
              <a:rPr lang="en-GB" dirty="0" smtClean="0"/>
              <a:t>static const </a:t>
            </a:r>
            <a:r>
              <a:rPr lang="en-GB" dirty="0" err="1" smtClean="0"/>
              <a:t>iocshArg</a:t>
            </a:r>
            <a:r>
              <a:rPr lang="en-GB" dirty="0" smtClean="0"/>
              <a:t> neslabRteConfigArg1 = {"Serial port name", </a:t>
            </a:r>
            <a:r>
              <a:rPr lang="en-GB" dirty="0" err="1" smtClean="0"/>
              <a:t>iocshArgString</a:t>
            </a:r>
            <a:r>
              <a:rPr lang="en-GB" dirty="0" smtClean="0"/>
              <a:t>};</a:t>
            </a:r>
          </a:p>
          <a:p>
            <a:pPr>
              <a:buNone/>
            </a:pPr>
            <a:r>
              <a:rPr lang="en-GB" dirty="0" smtClean="0"/>
              <a:t>static const </a:t>
            </a:r>
            <a:r>
              <a:rPr lang="en-GB" dirty="0" err="1" smtClean="0"/>
              <a:t>iocshArg</a:t>
            </a:r>
            <a:r>
              <a:rPr lang="en-GB" dirty="0" smtClean="0"/>
              <a:t> neslabRteConfigArg2 = {"Serial port address", </a:t>
            </a:r>
            <a:r>
              <a:rPr lang="en-GB" dirty="0" err="1" smtClean="0"/>
              <a:t>iocshArgInt</a:t>
            </a:r>
            <a:r>
              <a:rPr lang="en-GB" dirty="0" smtClean="0"/>
              <a:t>};</a:t>
            </a:r>
          </a:p>
          <a:p>
            <a:pPr>
              <a:buNone/>
            </a:pPr>
            <a:r>
              <a:rPr lang="en-GB" dirty="0" smtClean="0"/>
              <a:t>static const </a:t>
            </a:r>
            <a:r>
              <a:rPr lang="en-GB" dirty="0" err="1" smtClean="0"/>
              <a:t>iocshArg</a:t>
            </a:r>
            <a:r>
              <a:rPr lang="en-GB" dirty="0" smtClean="0"/>
              <a:t>* const </a:t>
            </a:r>
            <a:r>
              <a:rPr lang="en-GB" dirty="0" err="1" smtClean="0"/>
              <a:t>neslabRteConfigArgs</a:t>
            </a:r>
            <a:r>
              <a:rPr lang="en-GB" dirty="0" smtClean="0"/>
              <a:t>[] =  </a:t>
            </a:r>
          </a:p>
          <a:p>
            <a:pPr>
              <a:buNone/>
            </a:pPr>
            <a:r>
              <a:rPr lang="en-GB" dirty="0" smtClean="0"/>
              <a:t>    {&amp;neslabRteConfigArg0, &amp;neslabRteConfigArg1, &amp;neslabRteConfigArg2};</a:t>
            </a:r>
          </a:p>
          <a:p>
            <a:pPr>
              <a:buNone/>
            </a:pPr>
            <a:r>
              <a:rPr lang="en-GB" dirty="0" smtClean="0"/>
              <a:t>static const </a:t>
            </a:r>
            <a:r>
              <a:rPr lang="en-GB" dirty="0" err="1" smtClean="0"/>
              <a:t>iocshFuncDef</a:t>
            </a:r>
            <a:r>
              <a:rPr lang="en-GB" dirty="0" smtClean="0"/>
              <a:t> </a:t>
            </a:r>
            <a:r>
              <a:rPr lang="en-GB" dirty="0" err="1" smtClean="0"/>
              <a:t>configneslabRte</a:t>
            </a:r>
            <a:r>
              <a:rPr lang="en-GB" dirty="0" smtClean="0"/>
              <a:t> = {"</a:t>
            </a:r>
            <a:r>
              <a:rPr lang="en-GB" dirty="0" err="1" smtClean="0"/>
              <a:t>neslabRteConfig</a:t>
            </a:r>
            <a:r>
              <a:rPr lang="en-GB" dirty="0" smtClean="0"/>
              <a:t>", 3, </a:t>
            </a:r>
            <a:r>
              <a:rPr lang="en-GB" dirty="0" err="1" smtClean="0"/>
              <a:t>neslabRteConfigArgs</a:t>
            </a:r>
            <a:r>
              <a:rPr lang="en-GB" dirty="0" smtClean="0"/>
              <a:t>};</a:t>
            </a:r>
          </a:p>
          <a:p>
            <a:pPr>
              <a:buNone/>
            </a:pPr>
            <a:r>
              <a:rPr lang="en-GB" dirty="0" smtClean="0"/>
              <a:t>static void </a:t>
            </a:r>
            <a:r>
              <a:rPr lang="en-GB" dirty="0" err="1" smtClean="0"/>
              <a:t>configneslabRteCallFunc</a:t>
            </a:r>
            <a:r>
              <a:rPr lang="en-GB" dirty="0" smtClean="0"/>
              <a:t>(const </a:t>
            </a:r>
            <a:r>
              <a:rPr lang="en-GB" dirty="0" err="1" smtClean="0"/>
              <a:t>iocshArgBuf</a:t>
            </a:r>
            <a:r>
              <a:rPr lang="en-GB" dirty="0" smtClean="0"/>
              <a:t> *</a:t>
            </a:r>
            <a:r>
              <a:rPr lang="en-GB" dirty="0" err="1" smtClean="0"/>
              <a:t>args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neslabRteConfig</a:t>
            </a:r>
            <a:r>
              <a:rPr lang="en-GB" dirty="0" smtClean="0"/>
              <a:t>(</a:t>
            </a:r>
            <a:r>
              <a:rPr lang="en-GB" dirty="0" err="1" smtClean="0"/>
              <a:t>args</a:t>
            </a:r>
            <a:r>
              <a:rPr lang="en-GB" dirty="0" smtClean="0"/>
              <a:t>[0].</a:t>
            </a:r>
            <a:r>
              <a:rPr lang="en-GB" dirty="0" err="1" smtClean="0"/>
              <a:t>sval</a:t>
            </a:r>
            <a:r>
              <a:rPr lang="en-GB" dirty="0" smtClean="0"/>
              <a:t>, </a:t>
            </a:r>
            <a:r>
              <a:rPr lang="en-GB" dirty="0" err="1" smtClean="0"/>
              <a:t>args</a:t>
            </a:r>
            <a:r>
              <a:rPr lang="en-GB" dirty="0" smtClean="0"/>
              <a:t>[1].</a:t>
            </a:r>
            <a:r>
              <a:rPr lang="en-GB" dirty="0" err="1" smtClean="0"/>
              <a:t>sval</a:t>
            </a:r>
            <a:r>
              <a:rPr lang="en-GB" dirty="0" smtClean="0"/>
              <a:t>, </a:t>
            </a:r>
            <a:r>
              <a:rPr lang="en-GB" dirty="0" err="1" smtClean="0"/>
              <a:t>args</a:t>
            </a:r>
            <a:r>
              <a:rPr lang="en-GB" dirty="0" smtClean="0"/>
              <a:t>[2].</a:t>
            </a:r>
            <a:r>
              <a:rPr lang="en-GB" dirty="0" err="1" smtClean="0"/>
              <a:t>ival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}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static void </a:t>
            </a:r>
            <a:r>
              <a:rPr lang="en-GB" dirty="0" err="1" smtClean="0"/>
              <a:t>neslabRteRegister</a:t>
            </a:r>
            <a:r>
              <a:rPr lang="en-GB" dirty="0" smtClean="0"/>
              <a:t>(void)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iocshRegister</a:t>
            </a:r>
            <a:r>
              <a:rPr lang="en-GB" dirty="0" smtClean="0"/>
              <a:t>(&amp;</a:t>
            </a:r>
            <a:r>
              <a:rPr lang="en-GB" dirty="0" err="1" smtClean="0"/>
              <a:t>configneslabRte</a:t>
            </a:r>
            <a:r>
              <a:rPr lang="en-GB" dirty="0" smtClean="0"/>
              <a:t>, </a:t>
            </a:r>
            <a:r>
              <a:rPr lang="en-GB" dirty="0" err="1" smtClean="0"/>
              <a:t>configneslabRteCallFunc</a:t>
            </a:r>
            <a:r>
              <a:rPr lang="en-GB" dirty="0" smtClean="0"/>
              <a:t>);</a:t>
            </a:r>
          </a:p>
          <a:p>
            <a:pPr>
              <a:buNone/>
            </a:pPr>
            <a:r>
              <a:rPr lang="en-GB" dirty="0" smtClean="0"/>
              <a:t>}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extern "C" { </a:t>
            </a:r>
            <a:r>
              <a:rPr lang="en-GB" dirty="0" err="1" smtClean="0"/>
              <a:t>epicsExportRegistrar</a:t>
            </a:r>
            <a:r>
              <a:rPr lang="en-GB" dirty="0" smtClean="0"/>
              <a:t>(</a:t>
            </a:r>
            <a:r>
              <a:rPr lang="en-GB" dirty="0" err="1" smtClean="0"/>
              <a:t>neslabRteRegister</a:t>
            </a:r>
            <a:r>
              <a:rPr lang="en-GB" dirty="0" smtClean="0"/>
              <a:t>); }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8104" y="4941168"/>
            <a:ext cx="2952328" cy="122413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Mostly Boilerplate</a:t>
            </a: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a DBD 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131024" cy="31663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GB" sz="1500" dirty="0" smtClean="0"/>
              <a:t>registrar("</a:t>
            </a:r>
            <a:r>
              <a:rPr lang="en-GB" sz="1500" dirty="0" err="1" smtClean="0"/>
              <a:t>neslabRteRegister</a:t>
            </a:r>
            <a:r>
              <a:rPr lang="en-GB" sz="1500" dirty="0" smtClean="0"/>
              <a:t>")</a:t>
            </a:r>
            <a:endParaRPr lang="en-GB" sz="15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55776" y="2564904"/>
            <a:ext cx="504056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noProof="0" dirty="0" smtClean="0"/>
              <a:t>Connects EPICS to the driver.</a:t>
            </a: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Src</a:t>
            </a:r>
            <a:r>
              <a:rPr lang="en-GB" dirty="0" smtClean="0"/>
              <a:t> Directory </a:t>
            </a:r>
            <a:r>
              <a:rPr lang="en-GB" dirty="0" err="1" smtClean="0"/>
              <a:t>Makefile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TOP=../..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include $(TOP)/configure/CONFIG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# -------------------------------</a:t>
            </a:r>
          </a:p>
          <a:p>
            <a:pPr>
              <a:buNone/>
            </a:pPr>
            <a:r>
              <a:rPr lang="en-GB" dirty="0" smtClean="0"/>
              <a:t># Build a Diamond Support Module</a:t>
            </a:r>
          </a:p>
          <a:p>
            <a:pPr>
              <a:buNone/>
            </a:pPr>
            <a:r>
              <a:rPr lang="en-GB" dirty="0" smtClean="0"/>
              <a:t># -------------------------------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LIBRARY_IOC += </a:t>
            </a:r>
            <a:r>
              <a:rPr lang="en-GB" dirty="0" err="1" smtClean="0"/>
              <a:t>neslabRte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# xxxRecord.dbd will be installed into &lt;top&gt;/</a:t>
            </a:r>
            <a:r>
              <a:rPr lang="en-GB" dirty="0" err="1" smtClean="0"/>
              <a:t>dbd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DBD += neslabRte.dbd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# The following are compiled and added to the support library</a:t>
            </a:r>
          </a:p>
          <a:p>
            <a:pPr>
              <a:buNone/>
            </a:pPr>
            <a:r>
              <a:rPr lang="en-GB" dirty="0" err="1" smtClean="0"/>
              <a:t>neslabRte_SRCS</a:t>
            </a:r>
            <a:r>
              <a:rPr lang="en-GB" dirty="0" smtClean="0"/>
              <a:t> += neslabRte.cpp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# ---------------------------------------------------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include $(TOP)/configure/RULES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80112" y="1124744"/>
            <a:ext cx="324036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Tell the build system about the DBD and the source files.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Database Template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4546848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# Communications state indication</a:t>
            </a:r>
          </a:p>
          <a:p>
            <a:pPr>
              <a:buNone/>
            </a:pPr>
            <a:r>
              <a:rPr lang="en-GB" dirty="0" smtClean="0"/>
              <a:t>record(bi, "$(P):CONNECTED")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    field(SCAN, "I/O </a:t>
            </a:r>
            <a:r>
              <a:rPr lang="en-GB" dirty="0" err="1" smtClean="0"/>
              <a:t>Intr</a:t>
            </a:r>
            <a:r>
              <a:rPr lang="en-GB" dirty="0" smtClean="0"/>
              <a:t>")</a:t>
            </a:r>
          </a:p>
          <a:p>
            <a:pPr>
              <a:buNone/>
            </a:pPr>
            <a:r>
              <a:rPr lang="en-GB" dirty="0" smtClean="0"/>
              <a:t>    field(DTYP, "asynInt32")</a:t>
            </a:r>
          </a:p>
          <a:p>
            <a:pPr>
              <a:buNone/>
            </a:pPr>
            <a:r>
              <a:rPr lang="en-GB" dirty="0" smtClean="0"/>
              <a:t>    field(INP,  "@</a:t>
            </a:r>
            <a:r>
              <a:rPr lang="en-GB" dirty="0" err="1" smtClean="0"/>
              <a:t>asyn</a:t>
            </a:r>
            <a:r>
              <a:rPr lang="en-GB" dirty="0" smtClean="0"/>
              <a:t>($(PORT),0,5)CONNECTED")</a:t>
            </a:r>
          </a:p>
          <a:p>
            <a:pPr>
              <a:buNone/>
            </a:pPr>
            <a:r>
              <a:rPr lang="en-GB" dirty="0" smtClean="0"/>
              <a:t>    field(ZNAM, "Down")</a:t>
            </a:r>
          </a:p>
          <a:p>
            <a:pPr>
              <a:buNone/>
            </a:pPr>
            <a:r>
              <a:rPr lang="en-GB" dirty="0" smtClean="0"/>
              <a:t>    field(ONAM, "Up")</a:t>
            </a:r>
          </a:p>
          <a:p>
            <a:pPr>
              <a:buNone/>
            </a:pPr>
            <a:r>
              <a:rPr lang="en-GB" dirty="0" smtClean="0"/>
              <a:t>}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# Water temperature</a:t>
            </a:r>
          </a:p>
          <a:p>
            <a:pPr>
              <a:buNone/>
            </a:pPr>
            <a:r>
              <a:rPr lang="en-GB" dirty="0" smtClean="0"/>
              <a:t>record(</a:t>
            </a:r>
            <a:r>
              <a:rPr lang="en-GB" dirty="0" err="1" smtClean="0"/>
              <a:t>ai</a:t>
            </a:r>
            <a:r>
              <a:rPr lang="en-GB" dirty="0" smtClean="0"/>
              <a:t>, "$(P):TEMPERATURE")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    field(SCAN, "I/O </a:t>
            </a:r>
            <a:r>
              <a:rPr lang="en-GB" dirty="0" err="1" smtClean="0"/>
              <a:t>Intr</a:t>
            </a:r>
            <a:r>
              <a:rPr lang="en-GB" dirty="0" smtClean="0"/>
              <a:t>")</a:t>
            </a:r>
          </a:p>
          <a:p>
            <a:pPr>
              <a:buNone/>
            </a:pPr>
            <a:r>
              <a:rPr lang="en-GB" dirty="0" smtClean="0"/>
              <a:t>    field(DTYP, "asynFloat64")</a:t>
            </a:r>
          </a:p>
          <a:p>
            <a:pPr>
              <a:buNone/>
            </a:pPr>
            <a:r>
              <a:rPr lang="en-GB" dirty="0" smtClean="0"/>
              <a:t>    field(INP,  "@</a:t>
            </a:r>
            <a:r>
              <a:rPr lang="en-GB" dirty="0" err="1" smtClean="0"/>
              <a:t>asyn</a:t>
            </a:r>
            <a:r>
              <a:rPr lang="en-GB" dirty="0" smtClean="0"/>
              <a:t>($(PORT),0,5)TEMPERATURE")</a:t>
            </a:r>
          </a:p>
          <a:p>
            <a:pPr>
              <a:buNone/>
            </a:pPr>
            <a:r>
              <a:rPr lang="en-GB" dirty="0" smtClean="0"/>
              <a:t>    field(PREC, "1")</a:t>
            </a:r>
          </a:p>
          <a:p>
            <a:pPr>
              <a:buNone/>
            </a:pPr>
            <a:r>
              <a:rPr lang="en-GB" dirty="0" smtClean="0"/>
              <a:t>    field(EGU,  "C")</a:t>
            </a:r>
          </a:p>
          <a:p>
            <a:pPr>
              <a:buNone/>
            </a:pPr>
            <a:r>
              <a:rPr lang="en-GB" dirty="0" smtClean="0"/>
              <a:t>}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76056" y="1340768"/>
            <a:ext cx="3744416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noProof="0" dirty="0" smtClean="0"/>
              <a:t>Input records use the “I/O </a:t>
            </a:r>
            <a:r>
              <a:rPr lang="en-GB" sz="3200" noProof="0" dirty="0" err="1" smtClean="0"/>
              <a:t>Intr</a:t>
            </a:r>
            <a:r>
              <a:rPr lang="en-GB" sz="3200" dirty="0" smtClean="0"/>
              <a:t>” scan mode.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 the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asyn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name that binds the record to the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asyn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parameter.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Template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402832" cy="391703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# Set point</a:t>
            </a:r>
          </a:p>
          <a:p>
            <a:pPr>
              <a:buNone/>
            </a:pPr>
            <a:r>
              <a:rPr lang="en-GB" dirty="0" smtClean="0"/>
              <a:t>record(</a:t>
            </a:r>
            <a:r>
              <a:rPr lang="en-GB" dirty="0" err="1" smtClean="0"/>
              <a:t>ao</a:t>
            </a:r>
            <a:r>
              <a:rPr lang="en-GB" dirty="0" smtClean="0"/>
              <a:t>, "$(P):SETPOINT")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    field(DTYP, "asynFloat64")</a:t>
            </a:r>
          </a:p>
          <a:p>
            <a:pPr>
              <a:buNone/>
            </a:pPr>
            <a:r>
              <a:rPr lang="en-GB" dirty="0" smtClean="0"/>
              <a:t>    field(OUT,  "@</a:t>
            </a:r>
            <a:r>
              <a:rPr lang="en-GB" dirty="0" err="1" smtClean="0"/>
              <a:t>asyn</a:t>
            </a:r>
            <a:r>
              <a:rPr lang="en-GB" dirty="0" smtClean="0"/>
              <a:t>($(PORT),0,5)SETPOINT")</a:t>
            </a:r>
          </a:p>
          <a:p>
            <a:pPr>
              <a:buNone/>
            </a:pPr>
            <a:r>
              <a:rPr lang="en-GB" dirty="0" smtClean="0"/>
              <a:t>    field(PREC, "1")</a:t>
            </a:r>
          </a:p>
          <a:p>
            <a:pPr>
              <a:buNone/>
            </a:pPr>
            <a:r>
              <a:rPr lang="en-GB" dirty="0" smtClean="0"/>
              <a:t>    field(EGU,  "C")</a:t>
            </a:r>
          </a:p>
          <a:p>
            <a:pPr>
              <a:buNone/>
            </a:pPr>
            <a:r>
              <a:rPr lang="en-GB" dirty="0" smtClean="0"/>
              <a:t>}</a:t>
            </a:r>
          </a:p>
          <a:p>
            <a:pPr>
              <a:buNone/>
            </a:pPr>
            <a:r>
              <a:rPr lang="en-GB" dirty="0" smtClean="0"/>
              <a:t>record(</a:t>
            </a:r>
            <a:r>
              <a:rPr lang="en-GB" dirty="0" err="1" smtClean="0"/>
              <a:t>ai</a:t>
            </a:r>
            <a:r>
              <a:rPr lang="en-GB" dirty="0" smtClean="0"/>
              <a:t>, "$(P):SETPOINT_RBV")</a:t>
            </a:r>
          </a:p>
          <a:p>
            <a:pPr>
              <a:buNone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    field(SCAN, "I/O </a:t>
            </a:r>
            <a:r>
              <a:rPr lang="en-GB" dirty="0" err="1" smtClean="0"/>
              <a:t>Intr</a:t>
            </a:r>
            <a:r>
              <a:rPr lang="en-GB" dirty="0" smtClean="0"/>
              <a:t>")</a:t>
            </a:r>
          </a:p>
          <a:p>
            <a:pPr>
              <a:buNone/>
            </a:pPr>
            <a:r>
              <a:rPr lang="en-GB" dirty="0" smtClean="0"/>
              <a:t>    field(DTYP, "asynFloat64")</a:t>
            </a:r>
          </a:p>
          <a:p>
            <a:pPr>
              <a:buNone/>
            </a:pPr>
            <a:r>
              <a:rPr lang="en-GB" dirty="0" smtClean="0"/>
              <a:t>    field(INP,  "@</a:t>
            </a:r>
            <a:r>
              <a:rPr lang="en-GB" dirty="0" err="1" smtClean="0"/>
              <a:t>asyn</a:t>
            </a:r>
            <a:r>
              <a:rPr lang="en-GB" dirty="0" smtClean="0"/>
              <a:t>($(PORT),0,5)SETPOINT")</a:t>
            </a:r>
          </a:p>
          <a:p>
            <a:pPr>
              <a:buNone/>
            </a:pPr>
            <a:r>
              <a:rPr lang="en-GB" dirty="0" smtClean="0"/>
              <a:t>    field(PREC, "1")</a:t>
            </a:r>
          </a:p>
          <a:p>
            <a:pPr>
              <a:buNone/>
            </a:pPr>
            <a:r>
              <a:rPr lang="en-GB" dirty="0" smtClean="0"/>
              <a:t>    field(EGU,  "C")</a:t>
            </a:r>
          </a:p>
          <a:p>
            <a:pPr>
              <a:buNone/>
            </a:pPr>
            <a:r>
              <a:rPr lang="en-GB" dirty="0" smtClean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32040" y="1628800"/>
            <a:ext cx="3744416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noProof="0" dirty="0" smtClean="0"/>
              <a:t>For output records often useful to have an input record with the current state.</a:t>
            </a: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‘DTYP’ field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controls which ‘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writeXXX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function is called.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Directory </a:t>
            </a:r>
            <a:r>
              <a:rPr lang="en-GB" dirty="0" err="1" smtClean="0"/>
              <a:t>Makefile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402832" cy="247687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/>
              <a:t>TOP=../..</a:t>
            </a:r>
          </a:p>
          <a:p>
            <a:pPr>
              <a:buNone/>
            </a:pPr>
            <a:r>
              <a:rPr lang="en-GB" dirty="0" smtClean="0"/>
              <a:t>include $(TOP)/configure/CONFIG</a:t>
            </a:r>
          </a:p>
          <a:p>
            <a:pPr>
              <a:buNone/>
            </a:pPr>
            <a:r>
              <a:rPr lang="en-GB" dirty="0" smtClean="0"/>
              <a:t>#----------------------------------------</a:t>
            </a:r>
          </a:p>
          <a:p>
            <a:pPr>
              <a:buNone/>
            </a:pPr>
            <a:r>
              <a:rPr lang="en-GB" dirty="0" smtClean="0"/>
              <a:t>#  ADD MACRO DEFINITIONS AFTER THIS LINE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DB += </a:t>
            </a:r>
            <a:r>
              <a:rPr lang="en-GB" dirty="0" err="1" smtClean="0"/>
              <a:t>neslabRte.template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include $(TOP)/configure/RULES</a:t>
            </a:r>
          </a:p>
          <a:p>
            <a:pPr>
              <a:buNone/>
            </a:pPr>
            <a:r>
              <a:rPr lang="en-GB" dirty="0" smtClean="0"/>
              <a:t>#----------------------------------------</a:t>
            </a:r>
          </a:p>
          <a:p>
            <a:pPr>
              <a:buNone/>
            </a:pPr>
            <a:r>
              <a:rPr lang="en-GB" dirty="0" smtClean="0"/>
              <a:t>#  ADD RULES AFTER THIS LINE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32040" y="1628800"/>
            <a:ext cx="3744416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noProof="0" dirty="0" smtClean="0"/>
              <a:t>Instructs the build system to include the template.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– The </a:t>
            </a:r>
            <a:r>
              <a:rPr lang="en-GB" dirty="0" err="1" smtClean="0"/>
              <a:t>Startup</a:t>
            </a:r>
            <a:r>
              <a:rPr lang="en-GB" dirty="0" smtClean="0"/>
              <a:t> Script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0201"/>
            <a:ext cx="6120680" cy="25488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err="1" smtClean="0"/>
              <a:t>cd</a:t>
            </a:r>
            <a:r>
              <a:rPr lang="en-GB" dirty="0" smtClean="0"/>
              <a:t> "$(INSTALL)"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dbLoadDatabase</a:t>
            </a:r>
            <a:r>
              <a:rPr lang="en-GB" dirty="0" smtClean="0"/>
              <a:t>("</a:t>
            </a:r>
            <a:r>
              <a:rPr lang="en-GB" dirty="0" err="1" smtClean="0"/>
              <a:t>dbd</a:t>
            </a:r>
            <a:r>
              <a:rPr lang="en-GB" dirty="0" smtClean="0"/>
              <a:t>/example.dbd")</a:t>
            </a:r>
          </a:p>
          <a:p>
            <a:pPr>
              <a:buNone/>
            </a:pPr>
            <a:r>
              <a:rPr lang="en-GB" dirty="0" err="1" smtClean="0"/>
              <a:t>example_registerRecordDeviceDriver</a:t>
            </a:r>
            <a:r>
              <a:rPr lang="en-GB" dirty="0" smtClean="0"/>
              <a:t>(</a:t>
            </a:r>
            <a:r>
              <a:rPr lang="en-GB" dirty="0" err="1" smtClean="0"/>
              <a:t>pdbbase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drvAsynIPPortConfigure</a:t>
            </a:r>
            <a:r>
              <a:rPr lang="en-GB" dirty="0" smtClean="0"/>
              <a:t>("rte211_ser", "localhost:9015", 100, 0, 0)</a:t>
            </a:r>
          </a:p>
          <a:p>
            <a:pPr>
              <a:buNone/>
            </a:pPr>
            <a:r>
              <a:rPr lang="en-GB" dirty="0" err="1" smtClean="0"/>
              <a:t>neslabRteConfig</a:t>
            </a:r>
            <a:r>
              <a:rPr lang="en-GB" dirty="0" smtClean="0"/>
              <a:t>("rte211", "rte211_ser", 0)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dbLoadRecords</a:t>
            </a:r>
            <a:r>
              <a:rPr lang="en-GB" dirty="0" smtClean="0"/>
              <a:t>("db/</a:t>
            </a:r>
            <a:r>
              <a:rPr lang="en-GB" dirty="0" err="1" smtClean="0"/>
              <a:t>example.db</a:t>
            </a:r>
            <a:r>
              <a:rPr lang="en-GB" dirty="0" smtClean="0"/>
              <a:t>")</a:t>
            </a:r>
          </a:p>
          <a:p>
            <a:pPr>
              <a:buNone/>
            </a:pPr>
            <a:r>
              <a:rPr lang="en-GB" dirty="0" err="1" smtClean="0"/>
              <a:t>iocInit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293096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noProof="0" dirty="0" smtClean="0"/>
              <a:t>Note the chaining of an IP </a:t>
            </a:r>
            <a:r>
              <a:rPr lang="en-GB" sz="3200" noProof="0" dirty="0" err="1" smtClean="0"/>
              <a:t>asyn</a:t>
            </a:r>
            <a:r>
              <a:rPr lang="en-GB" sz="3200" noProof="0" dirty="0" smtClean="0"/>
              <a:t> port to the </a:t>
            </a:r>
            <a:r>
              <a:rPr lang="en-GB" sz="3200" noProof="0" dirty="0" err="1" smtClean="0"/>
              <a:t>Neslab</a:t>
            </a:r>
            <a:r>
              <a:rPr lang="en-GB" sz="3200" noProof="0" dirty="0" smtClean="0"/>
              <a:t> driver.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Asynchronous Control 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637111"/>
          </a:xfrm>
        </p:spPr>
        <p:txBody>
          <a:bodyPr/>
          <a:lstStyle/>
          <a:p>
            <a:r>
              <a:rPr lang="en-GB" dirty="0" smtClean="0"/>
              <a:t>Note the thread breaking work queue.</a:t>
            </a:r>
          </a:p>
          <a:p>
            <a:r>
              <a:rPr lang="en-GB" dirty="0" smtClean="0"/>
              <a:t>Low level driver may block.</a:t>
            </a:r>
            <a:endParaRPr lang="en-GB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916832"/>
            <a:ext cx="467677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Synchronous Control 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06688" cy="4525963"/>
          </a:xfrm>
        </p:spPr>
        <p:txBody>
          <a:bodyPr/>
          <a:lstStyle/>
          <a:p>
            <a:r>
              <a:rPr lang="en-GB" dirty="0" smtClean="0"/>
              <a:t>No thread break in </a:t>
            </a:r>
            <a:r>
              <a:rPr lang="en-GB" dirty="0" err="1" smtClean="0"/>
              <a:t>asyn</a:t>
            </a:r>
            <a:r>
              <a:rPr lang="en-GB" dirty="0" smtClean="0"/>
              <a:t>.</a:t>
            </a:r>
          </a:p>
          <a:p>
            <a:r>
              <a:rPr lang="en-GB" dirty="0" smtClean="0"/>
              <a:t>Low level driver code may not block.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t="528" r="385"/>
          <a:stretch>
            <a:fillRect/>
          </a:stretch>
        </p:blipFill>
        <p:spPr bwMode="auto">
          <a:xfrm>
            <a:off x="3923928" y="2006840"/>
            <a:ext cx="4658791" cy="339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 Drivers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Port drivers already exist for: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Local Serial Port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TCP/IP or UDP/IP Port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TCP/IP or UDP/IP Server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VXI-11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Linux-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Gpib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Green Springs IP488</a:t>
            </a:r>
          </a:p>
          <a:p>
            <a:pPr lvl="1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National Instruments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GPIB-1014D</a:t>
            </a:r>
          </a:p>
          <a:p>
            <a:r>
              <a:rPr lang="en-GB" dirty="0" smtClean="0"/>
              <a:t>Use them by chaining to custom port drivers.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C++ API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Consists of the </a:t>
            </a:r>
            <a:r>
              <a:rPr lang="en-GB" dirty="0" err="1" smtClean="0"/>
              <a:t>asynPortDriver</a:t>
            </a:r>
            <a:r>
              <a:rPr lang="en-GB" dirty="0" smtClean="0"/>
              <a:t> base class.</a:t>
            </a:r>
          </a:p>
          <a:p>
            <a:r>
              <a:rPr lang="en-GB" dirty="0" smtClean="0"/>
              <a:t>Manages ‘parameters’.</a:t>
            </a:r>
          </a:p>
          <a:p>
            <a:r>
              <a:rPr lang="en-GB" dirty="0" smtClean="0"/>
              <a:t>Override the </a:t>
            </a:r>
            <a:r>
              <a:rPr lang="en-GB" dirty="0" err="1" smtClean="0"/>
              <a:t>readXXX</a:t>
            </a:r>
            <a:r>
              <a:rPr lang="en-GB" dirty="0" smtClean="0"/>
              <a:t> and </a:t>
            </a:r>
            <a:r>
              <a:rPr lang="en-GB" dirty="0" err="1" smtClean="0"/>
              <a:t>writeXXX</a:t>
            </a:r>
            <a:r>
              <a:rPr lang="en-GB" dirty="0" smtClean="0"/>
              <a:t> to handle requests from EPICS records.</a:t>
            </a:r>
          </a:p>
          <a:p>
            <a:r>
              <a:rPr lang="en-GB" dirty="0" smtClean="0"/>
              <a:t>Connect to a port driver to communicate with the device.</a:t>
            </a:r>
          </a:p>
          <a:p>
            <a:endParaRPr lang="en-GB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5148064" y="1700808"/>
          <a:ext cx="3752850" cy="2162175"/>
        </p:xfrm>
        <a:graphic>
          <a:graphicData uri="http://schemas.openxmlformats.org/presentationml/2006/ole">
            <p:oleObj spid="_x0000_s28674" name="JatoopNG" r:id="rId3" imgW="3753000" imgH="2162160" progId="JatoopNG2.Document">
              <p:link updateAutomatic="1"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626968" cy="1036711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Neslab</a:t>
            </a:r>
            <a:r>
              <a:rPr lang="en-GB" dirty="0" smtClean="0"/>
              <a:t> RTE211 </a:t>
            </a:r>
            <a:r>
              <a:rPr lang="en-GB" dirty="0" err="1" smtClean="0"/>
              <a:t>Chiller</a:t>
            </a:r>
            <a:endParaRPr lang="en-GB" dirty="0" smtClean="0"/>
          </a:p>
          <a:p>
            <a:r>
              <a:rPr lang="en-GB" dirty="0" smtClean="0"/>
              <a:t>The protocol (from the manual):</a:t>
            </a:r>
          </a:p>
          <a:p>
            <a:endParaRPr lang="en-GB" dirty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362" y="1412776"/>
            <a:ext cx="248036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708920"/>
            <a:ext cx="56647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717032"/>
            <a:ext cx="4536504" cy="293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/>
          <a:lstStyle/>
          <a:p>
            <a:r>
              <a:rPr lang="en-GB" dirty="0" smtClean="0"/>
              <a:t>Derive from </a:t>
            </a:r>
            <a:r>
              <a:rPr lang="en-GB" dirty="0" err="1" smtClean="0"/>
              <a:t>asynPortDriver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Implement writeFloat64.</a:t>
            </a:r>
          </a:p>
          <a:p>
            <a:pPr lvl="1"/>
            <a:r>
              <a:rPr lang="en-GB" dirty="0" smtClean="0"/>
              <a:t>All device parameters are decimals.</a:t>
            </a:r>
          </a:p>
          <a:p>
            <a:r>
              <a:rPr lang="en-GB" dirty="0" smtClean="0"/>
              <a:t>Create a polling thread.</a:t>
            </a:r>
          </a:p>
          <a:p>
            <a:pPr lvl="1"/>
            <a:r>
              <a:rPr lang="en-GB" dirty="0" smtClean="0"/>
              <a:t>Periodically reads current state.</a:t>
            </a:r>
          </a:p>
          <a:p>
            <a:endParaRPr lang="en-GB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724128" y="1556792"/>
          <a:ext cx="2971800" cy="1628775"/>
        </p:xfrm>
        <a:graphic>
          <a:graphicData uri="http://schemas.openxmlformats.org/presentationml/2006/ole">
            <p:oleObj spid="_x0000_s29698" name="JatoopNG" r:id="rId3" imgW="2971800" imgH="1628640" progId="JatoopNG2.Document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 Required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19672" y="1412776"/>
          <a:ext cx="685110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196752"/>
            <a:ext cx="3754760" cy="25488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Dependency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definition in the ‘RELEASE’ file.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C++ code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‘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src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directory.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aseline="0" dirty="0" smtClean="0"/>
              <a:t>Database</a:t>
            </a:r>
            <a:r>
              <a:rPr lang="en-GB" sz="3200" dirty="0" smtClean="0"/>
              <a:t> template code in the ‘Db’ directory.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21363</TotalTime>
  <Words>1891</Words>
  <Application>Microsoft Office PowerPoint</Application>
  <PresentationFormat>On-screen Show (4:3)</PresentationFormat>
  <Paragraphs>374</Paragraphs>
  <Slides>28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C:\Documents and Settings\fgz73762\My Documents\Nobugs2012\nobugs.j7d</vt:lpstr>
      <vt:lpstr>JatoopNG</vt:lpstr>
      <vt:lpstr>Asyn A recipe for driver implementation using the C++ API</vt:lpstr>
      <vt:lpstr>Introduction</vt:lpstr>
      <vt:lpstr>Asynchronous Control Flow</vt:lpstr>
      <vt:lpstr>Synchronous Control Flow</vt:lpstr>
      <vt:lpstr>Port Drivers</vt:lpstr>
      <vt:lpstr>The C++ API</vt:lpstr>
      <vt:lpstr>An Example</vt:lpstr>
      <vt:lpstr>An Example</vt:lpstr>
      <vt:lpstr>Code Required</vt:lpstr>
      <vt:lpstr>Class Declaration</vt:lpstr>
      <vt:lpstr>Class Declaration</vt:lpstr>
      <vt:lpstr>Class Declaration</vt:lpstr>
      <vt:lpstr>Asyn Parameter Names</vt:lpstr>
      <vt:lpstr>Constructor </vt:lpstr>
      <vt:lpstr>Constructor</vt:lpstr>
      <vt:lpstr>Constructor</vt:lpstr>
      <vt:lpstr>Polling State</vt:lpstr>
      <vt:lpstr>Polling State</vt:lpstr>
      <vt:lpstr>Polling State</vt:lpstr>
      <vt:lpstr>Handling PV Writes</vt:lpstr>
      <vt:lpstr>Communicating With the Device</vt:lpstr>
      <vt:lpstr>Explaining to EPICS</vt:lpstr>
      <vt:lpstr>And a DBD File</vt:lpstr>
      <vt:lpstr>Src Directory Makefile</vt:lpstr>
      <vt:lpstr>Database Template</vt:lpstr>
      <vt:lpstr>Database Template</vt:lpstr>
      <vt:lpstr>Database Directory Makefile</vt:lpstr>
      <vt:lpstr>Using – The Startup Script</vt:lpstr>
    </vt:vector>
  </TitlesOfParts>
  <Company>Diamond Light Source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Heron 2</dc:creator>
  <cp:lastModifiedBy>Jonathan Thompson</cp:lastModifiedBy>
  <cp:revision>234</cp:revision>
  <dcterms:created xsi:type="dcterms:W3CDTF">2011-12-07T10:49:55Z</dcterms:created>
  <dcterms:modified xsi:type="dcterms:W3CDTF">2013-04-29T20:52:43Z</dcterms:modified>
</cp:coreProperties>
</file>